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3" r:id="rId3"/>
    <p:sldMasterId id="2147483683" r:id="rId4"/>
    <p:sldMasterId id="2147483692" r:id="rId5"/>
    <p:sldMasterId id="2147483695" r:id="rId6"/>
  </p:sldMasterIdLst>
  <p:notesMasterIdLst>
    <p:notesMasterId r:id="rId38"/>
  </p:notesMasterIdLst>
  <p:sldIdLst>
    <p:sldId id="409" r:id="rId7"/>
    <p:sldId id="410" r:id="rId8"/>
    <p:sldId id="411" r:id="rId9"/>
    <p:sldId id="412" r:id="rId10"/>
    <p:sldId id="413" r:id="rId11"/>
    <p:sldId id="414" r:id="rId12"/>
    <p:sldId id="415" r:id="rId13"/>
    <p:sldId id="416" r:id="rId14"/>
    <p:sldId id="417" r:id="rId15"/>
    <p:sldId id="418" r:id="rId16"/>
    <p:sldId id="419" r:id="rId17"/>
    <p:sldId id="420" r:id="rId18"/>
    <p:sldId id="421" r:id="rId19"/>
    <p:sldId id="422" r:id="rId20"/>
    <p:sldId id="423" r:id="rId21"/>
    <p:sldId id="424" r:id="rId22"/>
    <p:sldId id="425" r:id="rId23"/>
    <p:sldId id="426" r:id="rId24"/>
    <p:sldId id="427" r:id="rId25"/>
    <p:sldId id="428" r:id="rId26"/>
    <p:sldId id="429" r:id="rId27"/>
    <p:sldId id="430" r:id="rId28"/>
    <p:sldId id="431" r:id="rId29"/>
    <p:sldId id="432" r:id="rId30"/>
    <p:sldId id="433" r:id="rId31"/>
    <p:sldId id="434" r:id="rId32"/>
    <p:sldId id="435" r:id="rId33"/>
    <p:sldId id="436" r:id="rId34"/>
    <p:sldId id="437" r:id="rId35"/>
    <p:sldId id="438" r:id="rId36"/>
    <p:sldId id="43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844D91-833E-493A-9575-BD300B0547DC}" type="datetimeFigureOut">
              <a:rPr lang="en-US" smtClean="0"/>
              <a:t>9/18/2019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6B80C-386D-46BB-AB2C-1204F136C3C4}" type="slidenum">
              <a:rPr lang="en-US" smtClean="0"/>
              <a:t>‹#›</a:t>
            </a:fld>
            <a:endParaRPr lang="en-US"/>
          </a:p>
        </p:txBody>
      </p:sp>
    </p:spTree>
    <p:extLst>
      <p:ext uri="{BB962C8B-B14F-4D97-AF65-F5344CB8AC3E}">
        <p14:creationId xmlns:p14="http://schemas.microsoft.com/office/powerpoint/2010/main" val="624792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afterschoolalliance.org/documents/issue_briefs/issue_workforce_readiness_70.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3"/>
        <p:cNvGrpSpPr/>
        <p:nvPr/>
      </p:nvGrpSpPr>
      <p:grpSpPr>
        <a:xfrm>
          <a:off x="0" y="0"/>
          <a:ext cx="0" cy="0"/>
          <a:chOff x="0" y="0"/>
          <a:chExt cx="0" cy="0"/>
        </a:xfrm>
      </p:grpSpPr>
      <p:sp>
        <p:nvSpPr>
          <p:cNvPr id="3214" name="Google Shape;3214;g60ae9f23f0_1_2581:notes"/>
          <p:cNvSpPr txBox="1">
            <a:spLocks noGrp="1"/>
          </p:cNvSpPr>
          <p:nvPr>
            <p:ph type="body" idx="1"/>
          </p:nvPr>
        </p:nvSpPr>
        <p:spPr>
          <a:xfrm>
            <a:off x="695007" y="4387136"/>
            <a:ext cx="5560200" cy="4156200"/>
          </a:xfrm>
          <a:prstGeom prst="rect">
            <a:avLst/>
          </a:prstGeom>
          <a:noFill/>
          <a:ln>
            <a:noFill/>
          </a:ln>
        </p:spPr>
        <p:txBody>
          <a:bodyPr spcFirstLastPara="1" wrap="square" lIns="92550" tIns="46250" rIns="92550" bIns="46250" anchor="t" anchorCtr="0">
            <a:noAutofit/>
          </a:bodyPr>
          <a:lstStyle/>
          <a:p>
            <a:pPr marL="0" lvl="0" indent="0" algn="l" rtl="0">
              <a:lnSpc>
                <a:spcPct val="100000"/>
              </a:lnSpc>
              <a:spcBef>
                <a:spcPts val="0"/>
              </a:spcBef>
              <a:spcAft>
                <a:spcPts val="0"/>
              </a:spcAft>
              <a:buSzPts val="1400"/>
              <a:buNone/>
            </a:pPr>
            <a:endParaRPr/>
          </a:p>
        </p:txBody>
      </p:sp>
      <p:sp>
        <p:nvSpPr>
          <p:cNvPr id="3215" name="Google Shape;3215;g60ae9f23f0_1_2581:notes"/>
          <p:cNvSpPr>
            <a:spLocks noGrp="1" noRot="1" noChangeAspect="1"/>
          </p:cNvSpPr>
          <p:nvPr>
            <p:ph type="sldImg" idx="2"/>
          </p:nvPr>
        </p:nvSpPr>
        <p:spPr>
          <a:xfrm>
            <a:off x="386115" y="692706"/>
            <a:ext cx="6177900" cy="346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60ae9f23f0_1_2726: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3" name="Google Shape;3313;g60ae9f23f0_1_2726:notes"/>
          <p:cNvSpPr txBox="1">
            <a:spLocks noGrp="1"/>
          </p:cNvSpPr>
          <p:nvPr>
            <p:ph type="body" idx="1"/>
          </p:nvPr>
        </p:nvSpPr>
        <p:spPr>
          <a:xfrm>
            <a:off x="695007" y="4444861"/>
            <a:ext cx="5560200" cy="3636900"/>
          </a:xfrm>
          <a:prstGeom prst="rect">
            <a:avLst/>
          </a:prstGeom>
          <a:noFill/>
          <a:ln>
            <a:noFill/>
          </a:ln>
        </p:spPr>
        <p:txBody>
          <a:bodyPr spcFirstLastPara="1" wrap="square" lIns="92550" tIns="46250" rIns="92550" bIns="46250" anchor="t" anchorCtr="0">
            <a:noAutofit/>
          </a:bodyPr>
          <a:lstStyle/>
          <a:p>
            <a:pPr marL="0" lvl="0" indent="0" algn="l" rtl="0">
              <a:lnSpc>
                <a:spcPct val="100000"/>
              </a:lnSpc>
              <a:spcBef>
                <a:spcPts val="0"/>
              </a:spcBef>
              <a:spcAft>
                <a:spcPts val="0"/>
              </a:spcAft>
              <a:buSzPts val="1400"/>
              <a:buNone/>
            </a:pPr>
            <a:r>
              <a:rPr lang="en-US"/>
              <a:t>To emphasize the importnace of partnerships the law discusses the involvement of community based and or youth serving partners in involvement at the state leval in planning at the local level with planning and the new needs assessment processes and at the level of using local funds for eligible collaboration with youth serving organizations</a:t>
            </a:r>
            <a:endParaRPr/>
          </a:p>
        </p:txBody>
      </p:sp>
      <p:sp>
        <p:nvSpPr>
          <p:cNvPr id="3314" name="Google Shape;3314;g60ae9f23f0_1_2726:notes"/>
          <p:cNvSpPr txBox="1">
            <a:spLocks noGrp="1"/>
          </p:cNvSpPr>
          <p:nvPr>
            <p:ph type="sldNum" idx="12"/>
          </p:nvPr>
        </p:nvSpPr>
        <p:spPr>
          <a:xfrm>
            <a:off x="3936767" y="8772669"/>
            <a:ext cx="3011700" cy="463200"/>
          </a:xfrm>
          <a:prstGeom prst="rect">
            <a:avLst/>
          </a:prstGeom>
          <a:noFill/>
          <a:ln>
            <a:noFill/>
          </a:ln>
        </p:spPr>
        <p:txBody>
          <a:bodyPr spcFirstLastPara="1" wrap="square" lIns="92550" tIns="46250" rIns="9255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8"/>
        <p:cNvGrpSpPr/>
        <p:nvPr/>
      </p:nvGrpSpPr>
      <p:grpSpPr>
        <a:xfrm>
          <a:off x="0" y="0"/>
          <a:ext cx="0" cy="0"/>
          <a:chOff x="0" y="0"/>
          <a:chExt cx="0" cy="0"/>
        </a:xfrm>
      </p:grpSpPr>
      <p:sp>
        <p:nvSpPr>
          <p:cNvPr id="3329" name="Google Shape;3329;g60ae9f23f0_1_2742: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0" name="Google Shape;3330;g60ae9f23f0_1_2742:notes"/>
          <p:cNvSpPr txBox="1">
            <a:spLocks noGrp="1"/>
          </p:cNvSpPr>
          <p:nvPr>
            <p:ph type="body" idx="1"/>
          </p:nvPr>
        </p:nvSpPr>
        <p:spPr>
          <a:xfrm>
            <a:off x="695007" y="4444861"/>
            <a:ext cx="5560200" cy="3636900"/>
          </a:xfrm>
          <a:prstGeom prst="rect">
            <a:avLst/>
          </a:prstGeom>
          <a:noFill/>
          <a:ln>
            <a:noFill/>
          </a:ln>
        </p:spPr>
        <p:txBody>
          <a:bodyPr spcFirstLastPara="1" wrap="square" lIns="92550" tIns="46250" rIns="92550" bIns="46250" anchor="t" anchorCtr="0">
            <a:noAutofit/>
          </a:bodyPr>
          <a:lstStyle/>
          <a:p>
            <a:pPr marL="457200" marR="0" lvl="0" indent="-228600" algn="l" rtl="0">
              <a:lnSpc>
                <a:spcPct val="100000"/>
              </a:lnSpc>
              <a:spcBef>
                <a:spcPts val="0"/>
              </a:spcBef>
              <a:spcAft>
                <a:spcPts val="0"/>
              </a:spcAft>
              <a:buSzPts val="1400"/>
              <a:buNone/>
            </a:pPr>
            <a:endParaRPr/>
          </a:p>
        </p:txBody>
      </p:sp>
      <p:sp>
        <p:nvSpPr>
          <p:cNvPr id="3331" name="Google Shape;3331;g60ae9f23f0_1_2742:notes"/>
          <p:cNvSpPr txBox="1">
            <a:spLocks noGrp="1"/>
          </p:cNvSpPr>
          <p:nvPr>
            <p:ph type="sldNum" idx="12"/>
          </p:nvPr>
        </p:nvSpPr>
        <p:spPr>
          <a:xfrm>
            <a:off x="3936767" y="8772669"/>
            <a:ext cx="3011700" cy="463200"/>
          </a:xfrm>
          <a:prstGeom prst="rect">
            <a:avLst/>
          </a:prstGeom>
          <a:noFill/>
          <a:ln>
            <a:noFill/>
          </a:ln>
        </p:spPr>
        <p:txBody>
          <a:bodyPr spcFirstLastPara="1" wrap="square" lIns="92550" tIns="46250" rIns="92550" bIns="4625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9"/>
        <p:cNvGrpSpPr/>
        <p:nvPr/>
      </p:nvGrpSpPr>
      <p:grpSpPr>
        <a:xfrm>
          <a:off x="0" y="0"/>
          <a:ext cx="0" cy="0"/>
          <a:chOff x="0" y="0"/>
          <a:chExt cx="0" cy="0"/>
        </a:xfrm>
      </p:grpSpPr>
      <p:sp>
        <p:nvSpPr>
          <p:cNvPr id="3340" name="Google Shape;3340;g60ae9f23f0_1_2752:notes"/>
          <p:cNvSpPr txBox="1">
            <a:spLocks noGrp="1"/>
          </p:cNvSpPr>
          <p:nvPr>
            <p:ph type="body" idx="1"/>
          </p:nvPr>
        </p:nvSpPr>
        <p:spPr>
          <a:xfrm>
            <a:off x="695007" y="4444861"/>
            <a:ext cx="5560200" cy="3636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1" name="Google Shape;3341;g60ae9f23f0_1_2752: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5"/>
        <p:cNvGrpSpPr/>
        <p:nvPr/>
      </p:nvGrpSpPr>
      <p:grpSpPr>
        <a:xfrm>
          <a:off x="0" y="0"/>
          <a:ext cx="0" cy="0"/>
          <a:chOff x="0" y="0"/>
          <a:chExt cx="0" cy="0"/>
        </a:xfrm>
      </p:grpSpPr>
      <p:sp>
        <p:nvSpPr>
          <p:cNvPr id="3346" name="Google Shape;3346;g60ae9f23f0_1_2757: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7" name="Google Shape;3347;g60ae9f23f0_1_2757:notes"/>
          <p:cNvSpPr txBox="1">
            <a:spLocks noGrp="1"/>
          </p:cNvSpPr>
          <p:nvPr>
            <p:ph type="body" idx="1"/>
          </p:nvPr>
        </p:nvSpPr>
        <p:spPr>
          <a:xfrm>
            <a:off x="695007" y="4444860"/>
            <a:ext cx="5560200" cy="3636900"/>
          </a:xfrm>
          <a:prstGeom prst="rect">
            <a:avLst/>
          </a:prstGeom>
          <a:noFill/>
          <a:ln>
            <a:noFill/>
          </a:ln>
        </p:spPr>
        <p:txBody>
          <a:bodyPr spcFirstLastPara="1" wrap="square" lIns="92225" tIns="46100" rIns="92225" bIns="46100" anchor="t" anchorCtr="0">
            <a:noAutofit/>
          </a:bodyPr>
          <a:lstStyle/>
          <a:p>
            <a:pPr marL="0" lvl="0" indent="0" algn="l" rtl="0">
              <a:lnSpc>
                <a:spcPct val="100000"/>
              </a:lnSpc>
              <a:spcBef>
                <a:spcPts val="0"/>
              </a:spcBef>
              <a:spcAft>
                <a:spcPts val="0"/>
              </a:spcAft>
              <a:buSzPts val="1400"/>
              <a:buNone/>
            </a:pPr>
            <a:endParaRPr sz="1300"/>
          </a:p>
        </p:txBody>
      </p:sp>
      <p:sp>
        <p:nvSpPr>
          <p:cNvPr id="3348" name="Google Shape;3348;g60ae9f23f0_1_2757:notes"/>
          <p:cNvSpPr txBox="1">
            <a:spLocks noGrp="1"/>
          </p:cNvSpPr>
          <p:nvPr>
            <p:ph type="sldNum" idx="12"/>
          </p:nvPr>
        </p:nvSpPr>
        <p:spPr>
          <a:xfrm>
            <a:off x="3936767" y="8772669"/>
            <a:ext cx="3011700" cy="463200"/>
          </a:xfrm>
          <a:prstGeom prst="rect">
            <a:avLst/>
          </a:prstGeom>
          <a:noFill/>
          <a:ln>
            <a:noFill/>
          </a:ln>
        </p:spPr>
        <p:txBody>
          <a:bodyPr spcFirstLastPara="1" wrap="square" lIns="92225" tIns="46100" rIns="92225" bIns="46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13</a:t>
            </a:fld>
            <a:endParaRPr kumimoji="0" sz="13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2"/>
        <p:cNvGrpSpPr/>
        <p:nvPr/>
      </p:nvGrpSpPr>
      <p:grpSpPr>
        <a:xfrm>
          <a:off x="0" y="0"/>
          <a:ext cx="0" cy="0"/>
          <a:chOff x="0" y="0"/>
          <a:chExt cx="0" cy="0"/>
        </a:xfrm>
      </p:grpSpPr>
      <p:sp>
        <p:nvSpPr>
          <p:cNvPr id="3353" name="Google Shape;3353;g60ae9f23f0_1_2763:notes"/>
          <p:cNvSpPr txBox="1">
            <a:spLocks noGrp="1"/>
          </p:cNvSpPr>
          <p:nvPr>
            <p:ph type="body" idx="1"/>
          </p:nvPr>
        </p:nvSpPr>
        <p:spPr>
          <a:xfrm>
            <a:off x="695007" y="4444861"/>
            <a:ext cx="5560200" cy="3636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4" name="Google Shape;3354;g60ae9f23f0_1_2763: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8"/>
        <p:cNvGrpSpPr/>
        <p:nvPr/>
      </p:nvGrpSpPr>
      <p:grpSpPr>
        <a:xfrm>
          <a:off x="0" y="0"/>
          <a:ext cx="0" cy="0"/>
          <a:chOff x="0" y="0"/>
          <a:chExt cx="0" cy="0"/>
        </a:xfrm>
      </p:grpSpPr>
      <p:sp>
        <p:nvSpPr>
          <p:cNvPr id="3359" name="Google Shape;3359;g60ae9f23f0_1_2768:notes"/>
          <p:cNvSpPr txBox="1">
            <a:spLocks noGrp="1"/>
          </p:cNvSpPr>
          <p:nvPr>
            <p:ph type="body" idx="1"/>
          </p:nvPr>
        </p:nvSpPr>
        <p:spPr>
          <a:xfrm>
            <a:off x="695007" y="4444861"/>
            <a:ext cx="5560200" cy="3636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0" name="Google Shape;3360;g60ae9f23f0_1_2768: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5"/>
        <p:cNvGrpSpPr/>
        <p:nvPr/>
      </p:nvGrpSpPr>
      <p:grpSpPr>
        <a:xfrm>
          <a:off x="0" y="0"/>
          <a:ext cx="0" cy="0"/>
          <a:chOff x="0" y="0"/>
          <a:chExt cx="0" cy="0"/>
        </a:xfrm>
      </p:grpSpPr>
      <p:sp>
        <p:nvSpPr>
          <p:cNvPr id="3366" name="Google Shape;3366;g60ae9f23f0_1_2774:notes"/>
          <p:cNvSpPr txBox="1">
            <a:spLocks noGrp="1"/>
          </p:cNvSpPr>
          <p:nvPr>
            <p:ph type="body" idx="1"/>
          </p:nvPr>
        </p:nvSpPr>
        <p:spPr>
          <a:xfrm>
            <a:off x="695007" y="4444861"/>
            <a:ext cx="5560200" cy="3636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7" name="Google Shape;3367;g60ae9f23f0_1_2774: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1"/>
        <p:cNvGrpSpPr/>
        <p:nvPr/>
      </p:nvGrpSpPr>
      <p:grpSpPr>
        <a:xfrm>
          <a:off x="0" y="0"/>
          <a:ext cx="0" cy="0"/>
          <a:chOff x="0" y="0"/>
          <a:chExt cx="0" cy="0"/>
        </a:xfrm>
      </p:grpSpPr>
      <p:sp>
        <p:nvSpPr>
          <p:cNvPr id="3372" name="Google Shape;3372;g60ae9f23f0_1_2779:notes"/>
          <p:cNvSpPr txBox="1">
            <a:spLocks noGrp="1"/>
          </p:cNvSpPr>
          <p:nvPr>
            <p:ph type="body" idx="1"/>
          </p:nvPr>
        </p:nvSpPr>
        <p:spPr>
          <a:xfrm>
            <a:off x="695007" y="4444861"/>
            <a:ext cx="5560200" cy="3636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3" name="Google Shape;3373;g60ae9f23f0_1_2779: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8"/>
        <p:cNvGrpSpPr/>
        <p:nvPr/>
      </p:nvGrpSpPr>
      <p:grpSpPr>
        <a:xfrm>
          <a:off x="0" y="0"/>
          <a:ext cx="0" cy="0"/>
          <a:chOff x="0" y="0"/>
          <a:chExt cx="0" cy="0"/>
        </a:xfrm>
      </p:grpSpPr>
      <p:sp>
        <p:nvSpPr>
          <p:cNvPr id="3379" name="Google Shape;3379;g60ae9f23f0_1_2785:notes"/>
          <p:cNvSpPr txBox="1">
            <a:spLocks noGrp="1"/>
          </p:cNvSpPr>
          <p:nvPr>
            <p:ph type="body" idx="1"/>
          </p:nvPr>
        </p:nvSpPr>
        <p:spPr>
          <a:xfrm>
            <a:off x="695007" y="4444861"/>
            <a:ext cx="5560200" cy="3636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0" name="Google Shape;3380;g60ae9f23f0_1_2785: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5"/>
        <p:cNvGrpSpPr/>
        <p:nvPr/>
      </p:nvGrpSpPr>
      <p:grpSpPr>
        <a:xfrm>
          <a:off x="0" y="0"/>
          <a:ext cx="0" cy="0"/>
          <a:chOff x="0" y="0"/>
          <a:chExt cx="0" cy="0"/>
        </a:xfrm>
      </p:grpSpPr>
      <p:sp>
        <p:nvSpPr>
          <p:cNvPr id="3386" name="Google Shape;3386;g60ae9f23f0_1_2791:notes"/>
          <p:cNvSpPr>
            <a:spLocks noGrp="1" noRot="1" noChangeAspect="1"/>
          </p:cNvSpPr>
          <p:nvPr>
            <p:ph type="sldImg" idx="2"/>
          </p:nvPr>
        </p:nvSpPr>
        <p:spPr>
          <a:xfrm>
            <a:off x="714313" y="1165734"/>
            <a:ext cx="5614800" cy="3149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7" name="Google Shape;3387;g60ae9f23f0_1_2791:notes"/>
          <p:cNvSpPr txBox="1">
            <a:spLocks noGrp="1"/>
          </p:cNvSpPr>
          <p:nvPr>
            <p:ph type="body" idx="1"/>
          </p:nvPr>
        </p:nvSpPr>
        <p:spPr>
          <a:xfrm>
            <a:off x="695007" y="4444861"/>
            <a:ext cx="5560200" cy="3636900"/>
          </a:xfrm>
          <a:prstGeom prst="rect">
            <a:avLst/>
          </a:prstGeom>
          <a:noFill/>
          <a:ln>
            <a:noFill/>
          </a:ln>
        </p:spPr>
        <p:txBody>
          <a:bodyPr spcFirstLastPara="1" wrap="square" lIns="92550" tIns="46250" rIns="92550" bIns="46250" anchor="t" anchorCtr="0">
            <a:noAutofit/>
          </a:bodyPr>
          <a:lstStyle/>
          <a:p>
            <a:pPr marL="457200" marR="0" lvl="0" indent="-228600" algn="l" rtl="0">
              <a:lnSpc>
                <a:spcPct val="100000"/>
              </a:lnSpc>
              <a:spcBef>
                <a:spcPts val="0"/>
              </a:spcBef>
              <a:spcAft>
                <a:spcPts val="0"/>
              </a:spcAft>
              <a:buSzPts val="1400"/>
              <a:buNone/>
            </a:pPr>
            <a:endParaRPr b="1">
              <a:solidFill>
                <a:schemeClr val="lt1"/>
              </a:solidFill>
            </a:endParaRPr>
          </a:p>
        </p:txBody>
      </p:sp>
      <p:sp>
        <p:nvSpPr>
          <p:cNvPr id="3388" name="Google Shape;3388;g60ae9f23f0_1_2791:notes"/>
          <p:cNvSpPr txBox="1">
            <a:spLocks noGrp="1"/>
          </p:cNvSpPr>
          <p:nvPr>
            <p:ph type="sldNum" idx="12"/>
          </p:nvPr>
        </p:nvSpPr>
        <p:spPr>
          <a:xfrm>
            <a:off x="3936767" y="8772669"/>
            <a:ext cx="3011700" cy="463200"/>
          </a:xfrm>
          <a:prstGeom prst="rect">
            <a:avLst/>
          </a:prstGeom>
          <a:noFill/>
          <a:ln>
            <a:noFill/>
          </a:ln>
        </p:spPr>
        <p:txBody>
          <a:bodyPr spcFirstLastPara="1" wrap="square" lIns="92550" tIns="46250" rIns="9255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2"/>
        <p:cNvGrpSpPr/>
        <p:nvPr/>
      </p:nvGrpSpPr>
      <p:grpSpPr>
        <a:xfrm>
          <a:off x="0" y="0"/>
          <a:ext cx="0" cy="0"/>
          <a:chOff x="0" y="0"/>
          <a:chExt cx="0" cy="0"/>
        </a:xfrm>
      </p:grpSpPr>
      <p:sp>
        <p:nvSpPr>
          <p:cNvPr id="3223" name="Google Shape;3223;g60ae9f23f0_1_2589:notes"/>
          <p:cNvSpPr txBox="1">
            <a:spLocks noGrp="1"/>
          </p:cNvSpPr>
          <p:nvPr>
            <p:ph type="body" idx="1"/>
          </p:nvPr>
        </p:nvSpPr>
        <p:spPr>
          <a:xfrm>
            <a:off x="695007" y="4387136"/>
            <a:ext cx="5560200" cy="4156200"/>
          </a:xfrm>
          <a:prstGeom prst="rect">
            <a:avLst/>
          </a:prstGeom>
          <a:noFill/>
          <a:ln>
            <a:noFill/>
          </a:ln>
        </p:spPr>
        <p:txBody>
          <a:bodyPr spcFirstLastPara="1" wrap="square" lIns="92550" tIns="46250" rIns="92550" bIns="46250" anchor="t" anchorCtr="0">
            <a:noAutofit/>
          </a:bodyPr>
          <a:lstStyle/>
          <a:p>
            <a:pPr marL="0" lvl="0" indent="0" algn="l" rtl="0">
              <a:lnSpc>
                <a:spcPct val="100000"/>
              </a:lnSpc>
              <a:spcBef>
                <a:spcPts val="0"/>
              </a:spcBef>
              <a:spcAft>
                <a:spcPts val="0"/>
              </a:spcAft>
              <a:buSzPts val="1400"/>
              <a:buNone/>
            </a:pPr>
            <a:endParaRPr/>
          </a:p>
        </p:txBody>
      </p:sp>
      <p:sp>
        <p:nvSpPr>
          <p:cNvPr id="3224" name="Google Shape;3224;g60ae9f23f0_1_2589:notes"/>
          <p:cNvSpPr>
            <a:spLocks noGrp="1" noRot="1" noChangeAspect="1"/>
          </p:cNvSpPr>
          <p:nvPr>
            <p:ph type="sldImg" idx="2"/>
          </p:nvPr>
        </p:nvSpPr>
        <p:spPr>
          <a:xfrm>
            <a:off x="386115" y="692706"/>
            <a:ext cx="6177900" cy="346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3"/>
        <p:cNvGrpSpPr/>
        <p:nvPr/>
      </p:nvGrpSpPr>
      <p:grpSpPr>
        <a:xfrm>
          <a:off x="0" y="0"/>
          <a:ext cx="0" cy="0"/>
          <a:chOff x="0" y="0"/>
          <a:chExt cx="0" cy="0"/>
        </a:xfrm>
      </p:grpSpPr>
      <p:sp>
        <p:nvSpPr>
          <p:cNvPr id="3394" name="Google Shape;3394;g60ae9f23f0_1_2798:notes"/>
          <p:cNvSpPr>
            <a:spLocks noGrp="1" noRot="1" noChangeAspect="1"/>
          </p:cNvSpPr>
          <p:nvPr>
            <p:ph type="sldImg" idx="2"/>
          </p:nvPr>
        </p:nvSpPr>
        <p:spPr>
          <a:xfrm>
            <a:off x="402203" y="699120"/>
            <a:ext cx="6239100" cy="349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5" name="Google Shape;3395;g60ae9f23f0_1_2798:notes"/>
          <p:cNvSpPr txBox="1">
            <a:spLocks noGrp="1"/>
          </p:cNvSpPr>
          <p:nvPr>
            <p:ph type="body" idx="1"/>
          </p:nvPr>
        </p:nvSpPr>
        <p:spPr>
          <a:xfrm>
            <a:off x="704339" y="4431312"/>
            <a:ext cx="5634900" cy="4198200"/>
          </a:xfrm>
          <a:prstGeom prst="rect">
            <a:avLst/>
          </a:prstGeom>
          <a:noFill/>
          <a:ln>
            <a:noFill/>
          </a:ln>
        </p:spPr>
        <p:txBody>
          <a:bodyPr spcFirstLastPara="1" wrap="square" lIns="93625" tIns="93625" rIns="93625" bIns="93625" anchor="t" anchorCtr="0">
            <a:noAutofit/>
          </a:bodyPr>
          <a:lstStyle/>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8"/>
        <p:cNvGrpSpPr/>
        <p:nvPr/>
      </p:nvGrpSpPr>
      <p:grpSpPr>
        <a:xfrm>
          <a:off x="0" y="0"/>
          <a:ext cx="0" cy="0"/>
          <a:chOff x="0" y="0"/>
          <a:chExt cx="0" cy="0"/>
        </a:xfrm>
      </p:grpSpPr>
      <p:sp>
        <p:nvSpPr>
          <p:cNvPr id="3409" name="Google Shape;3409;g60ae9f23f0_1_2812:notes"/>
          <p:cNvSpPr txBox="1">
            <a:spLocks noGrp="1"/>
          </p:cNvSpPr>
          <p:nvPr>
            <p:ph type="body" idx="1"/>
          </p:nvPr>
        </p:nvSpPr>
        <p:spPr>
          <a:xfrm>
            <a:off x="695007" y="4444861"/>
            <a:ext cx="5560200" cy="3636900"/>
          </a:xfrm>
          <a:prstGeom prst="rect">
            <a:avLst/>
          </a:prstGeom>
          <a:noFill/>
          <a:ln>
            <a:noFill/>
          </a:ln>
        </p:spPr>
        <p:txBody>
          <a:bodyPr spcFirstLastPara="1" wrap="square" lIns="92550" tIns="46250" rIns="92550" bIns="46250" anchor="t" anchorCtr="0">
            <a:noAutofit/>
          </a:bodyPr>
          <a:lstStyle/>
          <a:p>
            <a:pPr marL="0" lvl="0" indent="0" algn="l" rtl="0">
              <a:lnSpc>
                <a:spcPct val="100000"/>
              </a:lnSpc>
              <a:spcBef>
                <a:spcPts val="0"/>
              </a:spcBef>
              <a:spcAft>
                <a:spcPts val="0"/>
              </a:spcAft>
              <a:buSzPts val="1400"/>
              <a:buNone/>
            </a:pPr>
            <a:endParaRPr/>
          </a:p>
        </p:txBody>
      </p:sp>
      <p:sp>
        <p:nvSpPr>
          <p:cNvPr id="3410" name="Google Shape;3410;g60ae9f23f0_1_2812: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9"/>
        <p:cNvGrpSpPr/>
        <p:nvPr/>
      </p:nvGrpSpPr>
      <p:grpSpPr>
        <a:xfrm>
          <a:off x="0" y="0"/>
          <a:ext cx="0" cy="0"/>
          <a:chOff x="0" y="0"/>
          <a:chExt cx="0" cy="0"/>
        </a:xfrm>
      </p:grpSpPr>
      <p:sp>
        <p:nvSpPr>
          <p:cNvPr id="3420" name="Google Shape;3420;g60ae9f23f0_1_2822:notes"/>
          <p:cNvSpPr txBox="1">
            <a:spLocks noGrp="1"/>
          </p:cNvSpPr>
          <p:nvPr>
            <p:ph type="body" idx="1"/>
          </p:nvPr>
        </p:nvSpPr>
        <p:spPr>
          <a:xfrm>
            <a:off x="695007" y="4444861"/>
            <a:ext cx="5560200" cy="3636900"/>
          </a:xfrm>
          <a:prstGeom prst="rect">
            <a:avLst/>
          </a:prstGeom>
          <a:noFill/>
          <a:ln>
            <a:noFill/>
          </a:ln>
        </p:spPr>
        <p:txBody>
          <a:bodyPr spcFirstLastPara="1" wrap="square" lIns="92550" tIns="46250" rIns="92550" bIns="46250" anchor="t" anchorCtr="0">
            <a:noAutofit/>
          </a:bodyPr>
          <a:lstStyle/>
          <a:p>
            <a:pPr marL="0" lvl="0" indent="0" algn="l" rtl="0">
              <a:lnSpc>
                <a:spcPct val="100000"/>
              </a:lnSpc>
              <a:spcBef>
                <a:spcPts val="0"/>
              </a:spcBef>
              <a:spcAft>
                <a:spcPts val="0"/>
              </a:spcAft>
              <a:buSzPts val="1400"/>
              <a:buNone/>
            </a:pPr>
            <a:endParaRPr/>
          </a:p>
        </p:txBody>
      </p:sp>
      <p:sp>
        <p:nvSpPr>
          <p:cNvPr id="3421" name="Google Shape;3421;g60ae9f23f0_1_2822: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6"/>
        <p:cNvGrpSpPr/>
        <p:nvPr/>
      </p:nvGrpSpPr>
      <p:grpSpPr>
        <a:xfrm>
          <a:off x="0" y="0"/>
          <a:ext cx="0" cy="0"/>
          <a:chOff x="0" y="0"/>
          <a:chExt cx="0" cy="0"/>
        </a:xfrm>
      </p:grpSpPr>
      <p:sp>
        <p:nvSpPr>
          <p:cNvPr id="3427" name="Google Shape;3427;g60ae9f23f0_1_2828:notes"/>
          <p:cNvSpPr txBox="1">
            <a:spLocks noGrp="1"/>
          </p:cNvSpPr>
          <p:nvPr>
            <p:ph type="body" idx="1"/>
          </p:nvPr>
        </p:nvSpPr>
        <p:spPr>
          <a:xfrm>
            <a:off x="695007" y="4444861"/>
            <a:ext cx="5560200" cy="3636900"/>
          </a:xfrm>
          <a:prstGeom prst="rect">
            <a:avLst/>
          </a:prstGeom>
          <a:noFill/>
          <a:ln>
            <a:noFill/>
          </a:ln>
        </p:spPr>
        <p:txBody>
          <a:bodyPr spcFirstLastPara="1" wrap="square" lIns="92550" tIns="46250" rIns="92550" bIns="46250" anchor="t" anchorCtr="0">
            <a:noAutofit/>
          </a:bodyPr>
          <a:lstStyle/>
          <a:p>
            <a:pPr marL="0" lvl="0" indent="0" algn="l" rtl="0">
              <a:lnSpc>
                <a:spcPct val="100000"/>
              </a:lnSpc>
              <a:spcBef>
                <a:spcPts val="0"/>
              </a:spcBef>
              <a:spcAft>
                <a:spcPts val="0"/>
              </a:spcAft>
              <a:buSzPts val="1400"/>
              <a:buNone/>
            </a:pPr>
            <a:endParaRPr/>
          </a:p>
        </p:txBody>
      </p:sp>
      <p:sp>
        <p:nvSpPr>
          <p:cNvPr id="3428" name="Google Shape;3428;g60ae9f23f0_1_2828: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3"/>
        <p:cNvGrpSpPr/>
        <p:nvPr/>
      </p:nvGrpSpPr>
      <p:grpSpPr>
        <a:xfrm>
          <a:off x="0" y="0"/>
          <a:ext cx="0" cy="0"/>
          <a:chOff x="0" y="0"/>
          <a:chExt cx="0" cy="0"/>
        </a:xfrm>
      </p:grpSpPr>
      <p:sp>
        <p:nvSpPr>
          <p:cNvPr id="3434" name="Google Shape;3434;g60ae9f23f0_1_2834:notes"/>
          <p:cNvSpPr>
            <a:spLocks noGrp="1" noRot="1" noChangeAspect="1"/>
          </p:cNvSpPr>
          <p:nvPr>
            <p:ph type="sldImg" idx="2"/>
          </p:nvPr>
        </p:nvSpPr>
        <p:spPr>
          <a:xfrm>
            <a:off x="402203" y="699120"/>
            <a:ext cx="6239100" cy="349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5" name="Google Shape;3435;g60ae9f23f0_1_2834:notes"/>
          <p:cNvSpPr txBox="1">
            <a:spLocks noGrp="1"/>
          </p:cNvSpPr>
          <p:nvPr>
            <p:ph type="body" idx="1"/>
          </p:nvPr>
        </p:nvSpPr>
        <p:spPr>
          <a:xfrm>
            <a:off x="704339" y="4431312"/>
            <a:ext cx="5634900" cy="4198200"/>
          </a:xfrm>
          <a:prstGeom prst="rect">
            <a:avLst/>
          </a:prstGeom>
          <a:noFill/>
          <a:ln>
            <a:noFill/>
          </a:ln>
        </p:spPr>
        <p:txBody>
          <a:bodyPr spcFirstLastPara="1" wrap="square" lIns="93625" tIns="93625" rIns="93625" bIns="93625" anchor="t" anchorCtr="0">
            <a:noAutofit/>
          </a:bodyPr>
          <a:lstStyle/>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8"/>
        <p:cNvGrpSpPr/>
        <p:nvPr/>
      </p:nvGrpSpPr>
      <p:grpSpPr>
        <a:xfrm>
          <a:off x="0" y="0"/>
          <a:ext cx="0" cy="0"/>
          <a:chOff x="0" y="0"/>
          <a:chExt cx="0" cy="0"/>
        </a:xfrm>
      </p:grpSpPr>
      <p:sp>
        <p:nvSpPr>
          <p:cNvPr id="3449" name="Google Shape;3449;g60ae9f23f0_1_2848:notes"/>
          <p:cNvSpPr txBox="1">
            <a:spLocks noGrp="1"/>
          </p:cNvSpPr>
          <p:nvPr>
            <p:ph type="body" idx="1"/>
          </p:nvPr>
        </p:nvSpPr>
        <p:spPr>
          <a:xfrm>
            <a:off x="695007" y="4444861"/>
            <a:ext cx="5560200" cy="3636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0" name="Google Shape;3450;g60ae9f23f0_1_2848: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4"/>
        <p:cNvGrpSpPr/>
        <p:nvPr/>
      </p:nvGrpSpPr>
      <p:grpSpPr>
        <a:xfrm>
          <a:off x="0" y="0"/>
          <a:ext cx="0" cy="0"/>
          <a:chOff x="0" y="0"/>
          <a:chExt cx="0" cy="0"/>
        </a:xfrm>
      </p:grpSpPr>
      <p:sp>
        <p:nvSpPr>
          <p:cNvPr id="3455" name="Google Shape;3455;g60ae9f23f0_1_2983:notes"/>
          <p:cNvSpPr txBox="1">
            <a:spLocks noGrp="1"/>
          </p:cNvSpPr>
          <p:nvPr>
            <p:ph type="body" idx="1"/>
          </p:nvPr>
        </p:nvSpPr>
        <p:spPr>
          <a:xfrm>
            <a:off x="695007" y="4387136"/>
            <a:ext cx="5560200" cy="4156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6" name="Google Shape;3456;g60ae9f23f0_1_2983:notes"/>
          <p:cNvSpPr>
            <a:spLocks noGrp="1" noRot="1" noChangeAspect="1"/>
          </p:cNvSpPr>
          <p:nvPr>
            <p:ph type="sldImg" idx="2"/>
          </p:nvPr>
        </p:nvSpPr>
        <p:spPr>
          <a:xfrm>
            <a:off x="386115" y="692706"/>
            <a:ext cx="6177900" cy="3463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4"/>
        <p:cNvGrpSpPr/>
        <p:nvPr/>
      </p:nvGrpSpPr>
      <p:grpSpPr>
        <a:xfrm>
          <a:off x="0" y="0"/>
          <a:ext cx="0" cy="0"/>
          <a:chOff x="0" y="0"/>
          <a:chExt cx="0" cy="0"/>
        </a:xfrm>
      </p:grpSpPr>
      <p:sp>
        <p:nvSpPr>
          <p:cNvPr id="3465" name="Google Shape;3465;g60ae9f23f0_1_2992:notes"/>
          <p:cNvSpPr txBox="1">
            <a:spLocks noGrp="1"/>
          </p:cNvSpPr>
          <p:nvPr>
            <p:ph type="body" idx="1"/>
          </p:nvPr>
        </p:nvSpPr>
        <p:spPr>
          <a:xfrm>
            <a:off x="695007" y="4387136"/>
            <a:ext cx="5560200" cy="4156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6" name="Google Shape;3466;g60ae9f23f0_1_2992:notes"/>
          <p:cNvSpPr>
            <a:spLocks noGrp="1" noRot="1" noChangeAspect="1"/>
          </p:cNvSpPr>
          <p:nvPr>
            <p:ph type="sldImg" idx="2"/>
          </p:nvPr>
        </p:nvSpPr>
        <p:spPr>
          <a:xfrm>
            <a:off x="386115" y="692706"/>
            <a:ext cx="6177900" cy="3463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3"/>
        <p:cNvGrpSpPr/>
        <p:nvPr/>
      </p:nvGrpSpPr>
      <p:grpSpPr>
        <a:xfrm>
          <a:off x="0" y="0"/>
          <a:ext cx="0" cy="0"/>
          <a:chOff x="0" y="0"/>
          <a:chExt cx="0" cy="0"/>
        </a:xfrm>
      </p:grpSpPr>
      <p:sp>
        <p:nvSpPr>
          <p:cNvPr id="3474" name="Google Shape;3474;g60ae9f23f0_1_3000:notes"/>
          <p:cNvSpPr txBox="1">
            <a:spLocks noGrp="1"/>
          </p:cNvSpPr>
          <p:nvPr>
            <p:ph type="body" idx="1"/>
          </p:nvPr>
        </p:nvSpPr>
        <p:spPr>
          <a:xfrm>
            <a:off x="695007" y="4387136"/>
            <a:ext cx="5560200" cy="4156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5" name="Google Shape;3475;g60ae9f23f0_1_3000:notes"/>
          <p:cNvSpPr>
            <a:spLocks noGrp="1" noRot="1" noChangeAspect="1"/>
          </p:cNvSpPr>
          <p:nvPr>
            <p:ph type="sldImg" idx="2"/>
          </p:nvPr>
        </p:nvSpPr>
        <p:spPr>
          <a:xfrm>
            <a:off x="386115" y="692706"/>
            <a:ext cx="6177900" cy="3463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9"/>
        <p:cNvGrpSpPr/>
        <p:nvPr/>
      </p:nvGrpSpPr>
      <p:grpSpPr>
        <a:xfrm>
          <a:off x="0" y="0"/>
          <a:ext cx="0" cy="0"/>
          <a:chOff x="0" y="0"/>
          <a:chExt cx="0" cy="0"/>
        </a:xfrm>
      </p:grpSpPr>
      <p:sp>
        <p:nvSpPr>
          <p:cNvPr id="3480" name="Google Shape;3480;g60ae9f23f0_1_3005:notes"/>
          <p:cNvSpPr txBox="1">
            <a:spLocks noGrp="1"/>
          </p:cNvSpPr>
          <p:nvPr>
            <p:ph type="body" idx="1"/>
          </p:nvPr>
        </p:nvSpPr>
        <p:spPr>
          <a:xfrm>
            <a:off x="695007" y="4387136"/>
            <a:ext cx="5560200" cy="4156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1" name="Google Shape;3481;g60ae9f23f0_1_3005:notes"/>
          <p:cNvSpPr>
            <a:spLocks noGrp="1" noRot="1" noChangeAspect="1"/>
          </p:cNvSpPr>
          <p:nvPr>
            <p:ph type="sldImg" idx="2"/>
          </p:nvPr>
        </p:nvSpPr>
        <p:spPr>
          <a:xfrm>
            <a:off x="386115" y="692706"/>
            <a:ext cx="6177900" cy="3463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8"/>
        <p:cNvGrpSpPr/>
        <p:nvPr/>
      </p:nvGrpSpPr>
      <p:grpSpPr>
        <a:xfrm>
          <a:off x="0" y="0"/>
          <a:ext cx="0" cy="0"/>
          <a:chOff x="0" y="0"/>
          <a:chExt cx="0" cy="0"/>
        </a:xfrm>
      </p:grpSpPr>
      <p:sp>
        <p:nvSpPr>
          <p:cNvPr id="3229" name="Google Shape;3229;g60ae9f23f0_1_2650:notes"/>
          <p:cNvSpPr>
            <a:spLocks noGrp="1" noRot="1" noChangeAspect="1"/>
          </p:cNvSpPr>
          <p:nvPr>
            <p:ph type="sldImg" idx="2"/>
          </p:nvPr>
        </p:nvSpPr>
        <p:spPr>
          <a:xfrm>
            <a:off x="714313" y="1165734"/>
            <a:ext cx="5614800" cy="3149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0" name="Google Shape;3230;g60ae9f23f0_1_2650:notes"/>
          <p:cNvSpPr txBox="1">
            <a:spLocks noGrp="1"/>
          </p:cNvSpPr>
          <p:nvPr>
            <p:ph type="body" idx="1"/>
          </p:nvPr>
        </p:nvSpPr>
        <p:spPr>
          <a:xfrm>
            <a:off x="695007" y="4444861"/>
            <a:ext cx="5560200" cy="3636900"/>
          </a:xfrm>
          <a:prstGeom prst="rect">
            <a:avLst/>
          </a:prstGeom>
          <a:noFill/>
          <a:ln>
            <a:noFill/>
          </a:ln>
        </p:spPr>
        <p:txBody>
          <a:bodyPr spcFirstLastPara="1" wrap="square" lIns="92550" tIns="46250" rIns="92550" bIns="46250" anchor="t" anchorCtr="0">
            <a:noAutofit/>
          </a:bodyPr>
          <a:lstStyle/>
          <a:p>
            <a:pPr marL="457200" marR="0" lvl="0" indent="-228600" algn="l" rtl="0">
              <a:lnSpc>
                <a:spcPct val="100000"/>
              </a:lnSpc>
              <a:spcBef>
                <a:spcPts val="0"/>
              </a:spcBef>
              <a:spcAft>
                <a:spcPts val="0"/>
              </a:spcAft>
              <a:buSzPts val="1400"/>
              <a:buNone/>
            </a:pPr>
            <a:endParaRPr b="1">
              <a:solidFill>
                <a:schemeClr val="lt1"/>
              </a:solidFill>
            </a:endParaRPr>
          </a:p>
        </p:txBody>
      </p:sp>
      <p:sp>
        <p:nvSpPr>
          <p:cNvPr id="3231" name="Google Shape;3231;g60ae9f23f0_1_2650:notes"/>
          <p:cNvSpPr txBox="1">
            <a:spLocks noGrp="1"/>
          </p:cNvSpPr>
          <p:nvPr>
            <p:ph type="sldNum" idx="12"/>
          </p:nvPr>
        </p:nvSpPr>
        <p:spPr>
          <a:xfrm>
            <a:off x="3936767" y="8772669"/>
            <a:ext cx="3011700" cy="463200"/>
          </a:xfrm>
          <a:prstGeom prst="rect">
            <a:avLst/>
          </a:prstGeom>
          <a:noFill/>
          <a:ln>
            <a:noFill/>
          </a:ln>
        </p:spPr>
        <p:txBody>
          <a:bodyPr spcFirstLastPara="1" wrap="square" lIns="92550" tIns="46250" rIns="9255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4"/>
        <p:cNvGrpSpPr/>
        <p:nvPr/>
      </p:nvGrpSpPr>
      <p:grpSpPr>
        <a:xfrm>
          <a:off x="0" y="0"/>
          <a:ext cx="0" cy="0"/>
          <a:chOff x="0" y="0"/>
          <a:chExt cx="0" cy="0"/>
        </a:xfrm>
      </p:grpSpPr>
      <p:sp>
        <p:nvSpPr>
          <p:cNvPr id="3485" name="Google Shape;3485;g60ae9f23f0_1_3009:notes"/>
          <p:cNvSpPr txBox="1">
            <a:spLocks noGrp="1"/>
          </p:cNvSpPr>
          <p:nvPr>
            <p:ph type="body" idx="1"/>
          </p:nvPr>
        </p:nvSpPr>
        <p:spPr>
          <a:xfrm>
            <a:off x="695007" y="4387136"/>
            <a:ext cx="5560200" cy="4156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6" name="Google Shape;3486;g60ae9f23f0_1_3009:notes"/>
          <p:cNvSpPr>
            <a:spLocks noGrp="1" noRot="1" noChangeAspect="1"/>
          </p:cNvSpPr>
          <p:nvPr>
            <p:ph type="sldImg" idx="2"/>
          </p:nvPr>
        </p:nvSpPr>
        <p:spPr>
          <a:xfrm>
            <a:off x="386115" y="692706"/>
            <a:ext cx="6177900" cy="3463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1"/>
        <p:cNvGrpSpPr/>
        <p:nvPr/>
      </p:nvGrpSpPr>
      <p:grpSpPr>
        <a:xfrm>
          <a:off x="0" y="0"/>
          <a:ext cx="0" cy="0"/>
          <a:chOff x="0" y="0"/>
          <a:chExt cx="0" cy="0"/>
        </a:xfrm>
      </p:grpSpPr>
      <p:sp>
        <p:nvSpPr>
          <p:cNvPr id="3492" name="Google Shape;3492;g60ae9f23f0_1_2599:notes"/>
          <p:cNvSpPr txBox="1">
            <a:spLocks noGrp="1"/>
          </p:cNvSpPr>
          <p:nvPr>
            <p:ph type="body" idx="1"/>
          </p:nvPr>
        </p:nvSpPr>
        <p:spPr>
          <a:xfrm>
            <a:off x="695007" y="4387136"/>
            <a:ext cx="5560200" cy="4156200"/>
          </a:xfrm>
          <a:prstGeom prst="rect">
            <a:avLst/>
          </a:prstGeom>
          <a:noFill/>
          <a:ln>
            <a:noFill/>
          </a:ln>
        </p:spPr>
        <p:txBody>
          <a:bodyPr spcFirstLastPara="1" wrap="square" lIns="92550" tIns="46250" rIns="92550" bIns="46250" anchor="t" anchorCtr="0">
            <a:noAutofit/>
          </a:bodyPr>
          <a:lstStyle/>
          <a:p>
            <a:pPr marL="0" lvl="0" indent="0" algn="l" rtl="0">
              <a:lnSpc>
                <a:spcPct val="100000"/>
              </a:lnSpc>
              <a:spcBef>
                <a:spcPts val="0"/>
              </a:spcBef>
              <a:spcAft>
                <a:spcPts val="0"/>
              </a:spcAft>
              <a:buSzPts val="1400"/>
              <a:buNone/>
            </a:pPr>
            <a:endParaRPr/>
          </a:p>
        </p:txBody>
      </p:sp>
      <p:sp>
        <p:nvSpPr>
          <p:cNvPr id="3493" name="Google Shape;3493;g60ae9f23f0_1_2599:notes"/>
          <p:cNvSpPr>
            <a:spLocks noGrp="1" noRot="1" noChangeAspect="1"/>
          </p:cNvSpPr>
          <p:nvPr>
            <p:ph type="sldImg" idx="2"/>
          </p:nvPr>
        </p:nvSpPr>
        <p:spPr>
          <a:xfrm>
            <a:off x="386115" y="692706"/>
            <a:ext cx="6177900" cy="346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5"/>
        <p:cNvGrpSpPr/>
        <p:nvPr/>
      </p:nvGrpSpPr>
      <p:grpSpPr>
        <a:xfrm>
          <a:off x="0" y="0"/>
          <a:ext cx="0" cy="0"/>
          <a:chOff x="0" y="0"/>
          <a:chExt cx="0" cy="0"/>
        </a:xfrm>
      </p:grpSpPr>
      <p:sp>
        <p:nvSpPr>
          <p:cNvPr id="3236" name="Google Shape;3236;g60ae9f23f0_1_2656: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7" name="Google Shape;3237;g60ae9f23f0_1_2656:notes"/>
          <p:cNvSpPr txBox="1">
            <a:spLocks noGrp="1"/>
          </p:cNvSpPr>
          <p:nvPr>
            <p:ph type="body" idx="1"/>
          </p:nvPr>
        </p:nvSpPr>
        <p:spPr>
          <a:xfrm>
            <a:off x="695007" y="4444861"/>
            <a:ext cx="5560200" cy="3636900"/>
          </a:xfrm>
          <a:prstGeom prst="rect">
            <a:avLst/>
          </a:prstGeom>
          <a:noFill/>
          <a:ln>
            <a:noFill/>
          </a:ln>
        </p:spPr>
        <p:txBody>
          <a:bodyPr spcFirstLastPara="1" wrap="square" lIns="92550" tIns="46250" rIns="92550" bIns="46250" anchor="t" anchorCtr="0">
            <a:noAutofit/>
          </a:bodyPr>
          <a:lstStyle/>
          <a:p>
            <a:pPr marL="0" lvl="0" indent="0" algn="l" rtl="0">
              <a:lnSpc>
                <a:spcPct val="100000"/>
              </a:lnSpc>
              <a:spcBef>
                <a:spcPts val="0"/>
              </a:spcBef>
              <a:spcAft>
                <a:spcPts val="0"/>
              </a:spcAft>
              <a:buSzPts val="1400"/>
              <a:buNone/>
            </a:pPr>
            <a:endParaRPr/>
          </a:p>
        </p:txBody>
      </p:sp>
      <p:sp>
        <p:nvSpPr>
          <p:cNvPr id="3238" name="Google Shape;3238;g60ae9f23f0_1_2656:notes"/>
          <p:cNvSpPr txBox="1">
            <a:spLocks noGrp="1"/>
          </p:cNvSpPr>
          <p:nvPr>
            <p:ph type="sldNum" idx="12"/>
          </p:nvPr>
        </p:nvSpPr>
        <p:spPr>
          <a:xfrm>
            <a:off x="3936767" y="8772669"/>
            <a:ext cx="3011700" cy="463200"/>
          </a:xfrm>
          <a:prstGeom prst="rect">
            <a:avLst/>
          </a:prstGeom>
          <a:noFill/>
          <a:ln>
            <a:noFill/>
          </a:ln>
        </p:spPr>
        <p:txBody>
          <a:bodyPr spcFirstLastPara="1" wrap="square" lIns="92550" tIns="46250" rIns="9255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4"/>
        <p:cNvGrpSpPr/>
        <p:nvPr/>
      </p:nvGrpSpPr>
      <p:grpSpPr>
        <a:xfrm>
          <a:off x="0" y="0"/>
          <a:ext cx="0" cy="0"/>
          <a:chOff x="0" y="0"/>
          <a:chExt cx="0" cy="0"/>
        </a:xfrm>
      </p:grpSpPr>
      <p:sp>
        <p:nvSpPr>
          <p:cNvPr id="3245" name="Google Shape;3245;g60ae9f23f0_1_2664: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6" name="Google Shape;3246;g60ae9f23f0_1_2664:notes"/>
          <p:cNvSpPr txBox="1">
            <a:spLocks noGrp="1"/>
          </p:cNvSpPr>
          <p:nvPr>
            <p:ph type="body" idx="1"/>
          </p:nvPr>
        </p:nvSpPr>
        <p:spPr>
          <a:xfrm>
            <a:off x="695007" y="4444861"/>
            <a:ext cx="5560200" cy="3636900"/>
          </a:xfrm>
          <a:prstGeom prst="rect">
            <a:avLst/>
          </a:prstGeom>
          <a:noFill/>
          <a:ln>
            <a:noFill/>
          </a:ln>
        </p:spPr>
        <p:txBody>
          <a:bodyPr spcFirstLastPara="1" wrap="square" lIns="92550" tIns="46250" rIns="92550" bIns="46250" anchor="t" anchorCtr="0">
            <a:noAutofit/>
          </a:bodyPr>
          <a:lstStyle/>
          <a:p>
            <a:pPr marL="0" lvl="0" indent="0" algn="l" rtl="0">
              <a:lnSpc>
                <a:spcPct val="100000"/>
              </a:lnSpc>
              <a:spcBef>
                <a:spcPts val="0"/>
              </a:spcBef>
              <a:spcAft>
                <a:spcPts val="0"/>
              </a:spcAft>
              <a:buSzPts val="1400"/>
              <a:buNone/>
            </a:pPr>
            <a:endParaRPr/>
          </a:p>
        </p:txBody>
      </p:sp>
      <p:sp>
        <p:nvSpPr>
          <p:cNvPr id="3247" name="Google Shape;3247;g60ae9f23f0_1_2664:notes"/>
          <p:cNvSpPr txBox="1">
            <a:spLocks noGrp="1"/>
          </p:cNvSpPr>
          <p:nvPr>
            <p:ph type="sldNum" idx="12"/>
          </p:nvPr>
        </p:nvSpPr>
        <p:spPr>
          <a:xfrm>
            <a:off x="3936767" y="8772669"/>
            <a:ext cx="3011700" cy="463200"/>
          </a:xfrm>
          <a:prstGeom prst="rect">
            <a:avLst/>
          </a:prstGeom>
          <a:noFill/>
          <a:ln>
            <a:noFill/>
          </a:ln>
        </p:spPr>
        <p:txBody>
          <a:bodyPr spcFirstLastPara="1" wrap="square" lIns="92550" tIns="46250" rIns="9255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5"/>
        <p:cNvGrpSpPr/>
        <p:nvPr/>
      </p:nvGrpSpPr>
      <p:grpSpPr>
        <a:xfrm>
          <a:off x="0" y="0"/>
          <a:ext cx="0" cy="0"/>
          <a:chOff x="0" y="0"/>
          <a:chExt cx="0" cy="0"/>
        </a:xfrm>
      </p:grpSpPr>
      <p:sp>
        <p:nvSpPr>
          <p:cNvPr id="3256" name="Google Shape;3256;g60ae9f23f0_1_2674: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7" name="Google Shape;3257;g60ae9f23f0_1_2674:notes"/>
          <p:cNvSpPr txBox="1">
            <a:spLocks noGrp="1"/>
          </p:cNvSpPr>
          <p:nvPr>
            <p:ph type="body" idx="1"/>
          </p:nvPr>
        </p:nvSpPr>
        <p:spPr>
          <a:xfrm>
            <a:off x="695007" y="4444861"/>
            <a:ext cx="5560200" cy="3636900"/>
          </a:xfrm>
          <a:prstGeom prst="rect">
            <a:avLst/>
          </a:prstGeom>
          <a:noFill/>
          <a:ln>
            <a:noFill/>
          </a:ln>
        </p:spPr>
        <p:txBody>
          <a:bodyPr spcFirstLastPara="1" wrap="square" lIns="92550" tIns="46250" rIns="92550" bIns="46250" anchor="t" anchorCtr="0">
            <a:noAutofit/>
          </a:bodyPr>
          <a:lstStyle/>
          <a:p>
            <a:pPr marL="0" lvl="0" indent="0" algn="l" rtl="0">
              <a:lnSpc>
                <a:spcPct val="100000"/>
              </a:lnSpc>
              <a:spcBef>
                <a:spcPts val="0"/>
              </a:spcBef>
              <a:spcAft>
                <a:spcPts val="0"/>
              </a:spcAft>
              <a:buSzPts val="1400"/>
              <a:buNone/>
            </a:pPr>
            <a:endParaRPr/>
          </a:p>
        </p:txBody>
      </p:sp>
      <p:sp>
        <p:nvSpPr>
          <p:cNvPr id="3258" name="Google Shape;3258;g60ae9f23f0_1_2674:notes"/>
          <p:cNvSpPr txBox="1">
            <a:spLocks noGrp="1"/>
          </p:cNvSpPr>
          <p:nvPr>
            <p:ph type="sldNum" idx="12"/>
          </p:nvPr>
        </p:nvSpPr>
        <p:spPr>
          <a:xfrm>
            <a:off x="3936767" y="8772669"/>
            <a:ext cx="3011700" cy="463200"/>
          </a:xfrm>
          <a:prstGeom prst="rect">
            <a:avLst/>
          </a:prstGeom>
          <a:noFill/>
          <a:ln>
            <a:noFill/>
          </a:ln>
        </p:spPr>
        <p:txBody>
          <a:bodyPr spcFirstLastPara="1" wrap="square" lIns="92550" tIns="46250" rIns="9255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3"/>
        <p:cNvGrpSpPr/>
        <p:nvPr/>
      </p:nvGrpSpPr>
      <p:grpSpPr>
        <a:xfrm>
          <a:off x="0" y="0"/>
          <a:ext cx="0" cy="0"/>
          <a:chOff x="0" y="0"/>
          <a:chExt cx="0" cy="0"/>
        </a:xfrm>
      </p:grpSpPr>
      <p:sp>
        <p:nvSpPr>
          <p:cNvPr id="3264" name="Google Shape;3264;g60ae9f23f0_1_2681:notes"/>
          <p:cNvSpPr txBox="1">
            <a:spLocks noGrp="1"/>
          </p:cNvSpPr>
          <p:nvPr>
            <p:ph type="body" idx="1"/>
          </p:nvPr>
        </p:nvSpPr>
        <p:spPr>
          <a:xfrm>
            <a:off x="695007" y="4444861"/>
            <a:ext cx="5560200" cy="3636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5" name="Google Shape;3265;g60ae9f23f0_1_2681: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0"/>
        <p:cNvGrpSpPr/>
        <p:nvPr/>
      </p:nvGrpSpPr>
      <p:grpSpPr>
        <a:xfrm>
          <a:off x="0" y="0"/>
          <a:ext cx="0" cy="0"/>
          <a:chOff x="0" y="0"/>
          <a:chExt cx="0" cy="0"/>
        </a:xfrm>
      </p:grpSpPr>
      <p:sp>
        <p:nvSpPr>
          <p:cNvPr id="3271" name="Google Shape;3271;g60ae9f23f0_1_2687: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2" name="Google Shape;3272;g60ae9f23f0_1_2687:notes"/>
          <p:cNvSpPr txBox="1">
            <a:spLocks noGrp="1"/>
          </p:cNvSpPr>
          <p:nvPr>
            <p:ph type="body" idx="1"/>
          </p:nvPr>
        </p:nvSpPr>
        <p:spPr>
          <a:xfrm>
            <a:off x="695007" y="4444861"/>
            <a:ext cx="5560200" cy="3636900"/>
          </a:xfrm>
          <a:prstGeom prst="rect">
            <a:avLst/>
          </a:prstGeom>
          <a:noFill/>
          <a:ln>
            <a:noFill/>
          </a:ln>
        </p:spPr>
        <p:txBody>
          <a:bodyPr spcFirstLastPara="1" wrap="square" lIns="92550" tIns="46250" rIns="92550" bIns="46250" anchor="t" anchorCtr="0">
            <a:noAutofit/>
          </a:bodyPr>
          <a:lstStyle/>
          <a:p>
            <a:pPr marL="0" lvl="0" indent="0" algn="l" rtl="0">
              <a:lnSpc>
                <a:spcPct val="100000"/>
              </a:lnSpc>
              <a:spcBef>
                <a:spcPts val="0"/>
              </a:spcBef>
              <a:spcAft>
                <a:spcPts val="0"/>
              </a:spcAft>
              <a:buSzPts val="1400"/>
              <a:buNone/>
            </a:pPr>
            <a:endParaRPr/>
          </a:p>
        </p:txBody>
      </p:sp>
      <p:sp>
        <p:nvSpPr>
          <p:cNvPr id="3273" name="Google Shape;3273;g60ae9f23f0_1_2687:notes"/>
          <p:cNvSpPr txBox="1">
            <a:spLocks noGrp="1"/>
          </p:cNvSpPr>
          <p:nvPr>
            <p:ph type="sldNum" idx="12"/>
          </p:nvPr>
        </p:nvSpPr>
        <p:spPr>
          <a:xfrm>
            <a:off x="3936767" y="8772669"/>
            <a:ext cx="3011700" cy="463200"/>
          </a:xfrm>
          <a:prstGeom prst="rect">
            <a:avLst/>
          </a:prstGeom>
          <a:noFill/>
          <a:ln>
            <a:noFill/>
          </a:ln>
        </p:spPr>
        <p:txBody>
          <a:bodyPr spcFirstLastPara="1" wrap="square" lIns="92550" tIns="46250" rIns="9255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0"/>
        <p:cNvGrpSpPr/>
        <p:nvPr/>
      </p:nvGrpSpPr>
      <p:grpSpPr>
        <a:xfrm>
          <a:off x="0" y="0"/>
          <a:ext cx="0" cy="0"/>
          <a:chOff x="0" y="0"/>
          <a:chExt cx="0" cy="0"/>
        </a:xfrm>
      </p:grpSpPr>
      <p:sp>
        <p:nvSpPr>
          <p:cNvPr id="3291" name="Google Shape;3291;g60ae9f23f0_1_2706:notes"/>
          <p:cNvSpPr>
            <a:spLocks noGrp="1" noRot="1" noChangeAspect="1"/>
          </p:cNvSpPr>
          <p:nvPr>
            <p:ph type="sldImg" idx="2"/>
          </p:nvPr>
        </p:nvSpPr>
        <p:spPr>
          <a:xfrm>
            <a:off x="695007" y="1154509"/>
            <a:ext cx="5560200" cy="3117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2" name="Google Shape;3292;g60ae9f23f0_1_2706:notes"/>
          <p:cNvSpPr txBox="1">
            <a:spLocks noGrp="1"/>
          </p:cNvSpPr>
          <p:nvPr>
            <p:ph type="body" idx="1"/>
          </p:nvPr>
        </p:nvSpPr>
        <p:spPr>
          <a:xfrm>
            <a:off x="695007" y="4444861"/>
            <a:ext cx="5560200" cy="3636900"/>
          </a:xfrm>
          <a:prstGeom prst="rect">
            <a:avLst/>
          </a:prstGeom>
          <a:noFill/>
          <a:ln>
            <a:noFill/>
          </a:ln>
        </p:spPr>
        <p:txBody>
          <a:bodyPr spcFirstLastPara="1" wrap="square" lIns="92550" tIns="46250" rIns="92550" bIns="46250" anchor="t" anchorCtr="0">
            <a:noAutofit/>
          </a:bodyPr>
          <a:lstStyle/>
          <a:p>
            <a:pPr marL="457200" lvl="0" indent="-298450" algn="l" rtl="0">
              <a:lnSpc>
                <a:spcPct val="115000"/>
              </a:lnSpc>
              <a:spcBef>
                <a:spcPts val="1200"/>
              </a:spcBef>
              <a:spcAft>
                <a:spcPts val="0"/>
              </a:spcAft>
              <a:buClr>
                <a:schemeClr val="dk1"/>
              </a:buClr>
              <a:buSzPts val="1100"/>
              <a:buChar char="●"/>
            </a:pPr>
            <a:r>
              <a:rPr lang="en-US" sz="1100" b="1">
                <a:latin typeface="Arial"/>
                <a:ea typeface="Arial"/>
                <a:cs typeface="Arial"/>
                <a:sym typeface="Arial"/>
              </a:rPr>
              <a:t>The New Perkins V Law includes important updates for afterschool including:</a:t>
            </a:r>
            <a:r>
              <a:rPr lang="en-US" sz="1100">
                <a:latin typeface="Arial"/>
                <a:ea typeface="Arial"/>
                <a:cs typeface="Arial"/>
                <a:sym typeface="Arial"/>
              </a:rPr>
              <a:t> 	</a:t>
            </a:r>
            <a:endParaRPr sz="1100">
              <a:latin typeface="Arial"/>
              <a:ea typeface="Arial"/>
              <a:cs typeface="Arial"/>
              <a:sym typeface="Arial"/>
            </a:endParaRPr>
          </a:p>
          <a:p>
            <a:pPr marL="927100" lvl="1" indent="-298450" algn="l" rtl="0">
              <a:lnSpc>
                <a:spcPct val="115000"/>
              </a:lnSpc>
              <a:spcBef>
                <a:spcPts val="0"/>
              </a:spcBef>
              <a:spcAft>
                <a:spcPts val="0"/>
              </a:spcAft>
              <a:buClr>
                <a:schemeClr val="dk1"/>
              </a:buClr>
              <a:buSzPts val="1100"/>
              <a:buChar char="○"/>
            </a:pPr>
            <a:r>
              <a:rPr lang="en-US" sz="1100" b="1" u="sng">
                <a:latin typeface="Arial"/>
                <a:ea typeface="Arial"/>
                <a:cs typeface="Arial"/>
                <a:sym typeface="Arial"/>
              </a:rPr>
              <a:t>Employability Skills</a:t>
            </a:r>
            <a:r>
              <a:rPr lang="en-US" sz="1100">
                <a:latin typeface="Arial"/>
                <a:ea typeface="Arial"/>
                <a:cs typeface="Arial"/>
                <a:sym typeface="Arial"/>
              </a:rPr>
              <a:t>: The law mentions the importance of</a:t>
            </a:r>
            <a:r>
              <a:rPr lang="en-US" sz="1100">
                <a:solidFill>
                  <a:schemeClr val="hlink"/>
                </a:solidFill>
                <a:uFill>
                  <a:noFill/>
                </a:uFill>
                <a:latin typeface="Arial"/>
                <a:ea typeface="Arial"/>
                <a:cs typeface="Arial"/>
                <a:sym typeface="Arial"/>
                <a:hlinkClick r:id="rId3"/>
              </a:rPr>
              <a:t> </a:t>
            </a:r>
            <a:r>
              <a:rPr lang="en-US" sz="1100" u="sng">
                <a:solidFill>
                  <a:schemeClr val="hlink"/>
                </a:solidFill>
                <a:latin typeface="Arial"/>
                <a:ea typeface="Arial"/>
                <a:cs typeface="Arial"/>
                <a:sym typeface="Arial"/>
                <a:hlinkClick r:id="rId3"/>
              </a:rPr>
              <a:t>employability skills</a:t>
            </a:r>
            <a:r>
              <a:rPr lang="en-US" sz="1100">
                <a:latin typeface="Arial"/>
                <a:ea typeface="Arial"/>
                <a:cs typeface="Arial"/>
                <a:sym typeface="Arial"/>
              </a:rPr>
              <a:t> in career development (like collaboration, communication, and problem solving).</a:t>
            </a:r>
            <a:endParaRPr sz="1100">
              <a:latin typeface="Arial"/>
              <a:ea typeface="Arial"/>
              <a:cs typeface="Arial"/>
              <a:sym typeface="Arial"/>
            </a:endParaRPr>
          </a:p>
          <a:p>
            <a:pPr marL="927100" lvl="1" indent="-298450" algn="l" rtl="0">
              <a:lnSpc>
                <a:spcPct val="115000"/>
              </a:lnSpc>
              <a:spcBef>
                <a:spcPts val="0"/>
              </a:spcBef>
              <a:spcAft>
                <a:spcPts val="0"/>
              </a:spcAft>
              <a:buClr>
                <a:schemeClr val="dk1"/>
              </a:buClr>
              <a:buSzPts val="1100"/>
              <a:buChar char="○"/>
            </a:pPr>
            <a:r>
              <a:rPr lang="en-US" sz="1100" b="1" u="sng">
                <a:latin typeface="Arial"/>
                <a:ea typeface="Arial"/>
                <a:cs typeface="Arial"/>
                <a:sym typeface="Arial"/>
              </a:rPr>
              <a:t>Middle School Career Exposure:</a:t>
            </a:r>
            <a:r>
              <a:rPr lang="en-US" sz="1100">
                <a:latin typeface="Arial"/>
                <a:ea typeface="Arial"/>
                <a:cs typeface="Arial"/>
                <a:sym typeface="Arial"/>
              </a:rPr>
              <a:t> The law expands eligible uses to allow for career exposure, exploration and preparation, and it permits use of funds as early as the middle grades (fifth grade through eighth grade).</a:t>
            </a:r>
            <a:endParaRPr sz="1100">
              <a:latin typeface="Arial"/>
              <a:ea typeface="Arial"/>
              <a:cs typeface="Arial"/>
              <a:sym typeface="Arial"/>
            </a:endParaRPr>
          </a:p>
          <a:p>
            <a:pPr marL="927100" lvl="1" indent="-298450" algn="l" rtl="0">
              <a:lnSpc>
                <a:spcPct val="115000"/>
              </a:lnSpc>
              <a:spcBef>
                <a:spcPts val="0"/>
              </a:spcBef>
              <a:spcAft>
                <a:spcPts val="0"/>
              </a:spcAft>
              <a:buClr>
                <a:schemeClr val="dk1"/>
              </a:buClr>
              <a:buSzPts val="1100"/>
              <a:buChar char="○"/>
            </a:pPr>
            <a:r>
              <a:rPr lang="en-US" sz="1100" b="1" u="sng">
                <a:latin typeface="Arial"/>
                <a:ea typeface="Arial"/>
                <a:cs typeface="Arial"/>
                <a:sym typeface="Arial"/>
              </a:rPr>
              <a:t>State Planning</a:t>
            </a:r>
            <a:r>
              <a:rPr lang="en-US" sz="1100">
                <a:latin typeface="Arial"/>
                <a:ea typeface="Arial"/>
                <a:cs typeface="Arial"/>
                <a:sym typeface="Arial"/>
              </a:rPr>
              <a:t>: As in the past, the law requires inclusion of interested community-based partners in the state planning process.</a:t>
            </a:r>
            <a:endParaRPr sz="1100">
              <a:latin typeface="Arial"/>
              <a:ea typeface="Arial"/>
              <a:cs typeface="Arial"/>
              <a:sym typeface="Arial"/>
            </a:endParaRPr>
          </a:p>
          <a:p>
            <a:pPr marL="927100" lvl="1" indent="-298450" algn="l" rtl="0">
              <a:lnSpc>
                <a:spcPct val="115000"/>
              </a:lnSpc>
              <a:spcBef>
                <a:spcPts val="0"/>
              </a:spcBef>
              <a:spcAft>
                <a:spcPts val="0"/>
              </a:spcAft>
              <a:buClr>
                <a:schemeClr val="dk1"/>
              </a:buClr>
              <a:buSzPts val="1100"/>
              <a:buChar char="○"/>
            </a:pPr>
            <a:r>
              <a:rPr lang="en-US" sz="1100" b="1" u="sng">
                <a:latin typeface="Arial"/>
                <a:ea typeface="Arial"/>
                <a:cs typeface="Arial"/>
                <a:sym typeface="Arial"/>
              </a:rPr>
              <a:t>Working with Intermediaries</a:t>
            </a:r>
            <a:r>
              <a:rPr lang="en-US" sz="1100">
                <a:latin typeface="Arial"/>
                <a:ea typeface="Arial"/>
                <a:cs typeface="Arial"/>
                <a:sym typeface="Arial"/>
              </a:rPr>
              <a:t>: The law mentions partnerships with community-based partners within the definition of qualified intermediaries (non-profits that connect students with opportunities).</a:t>
            </a:r>
            <a:endParaRPr sz="1100">
              <a:latin typeface="Arial"/>
              <a:ea typeface="Arial"/>
              <a:cs typeface="Arial"/>
              <a:sym typeface="Arial"/>
            </a:endParaRPr>
          </a:p>
          <a:p>
            <a:pPr marL="927100" lvl="1" indent="-298450" algn="l" rtl="0">
              <a:lnSpc>
                <a:spcPct val="115000"/>
              </a:lnSpc>
              <a:spcBef>
                <a:spcPts val="0"/>
              </a:spcBef>
              <a:spcAft>
                <a:spcPts val="0"/>
              </a:spcAft>
              <a:buClr>
                <a:schemeClr val="dk1"/>
              </a:buClr>
              <a:buSzPts val="1100"/>
              <a:buChar char="○"/>
            </a:pPr>
            <a:r>
              <a:rPr lang="en-US" sz="1100" b="1" u="sng">
                <a:latin typeface="Arial"/>
                <a:ea typeface="Arial"/>
                <a:cs typeface="Arial"/>
                <a:sym typeface="Arial"/>
              </a:rPr>
              <a:t>Eligible Uses of Local Funds:</a:t>
            </a:r>
            <a:r>
              <a:rPr lang="en-US" sz="1100">
                <a:latin typeface="Arial"/>
                <a:ea typeface="Arial"/>
                <a:cs typeface="Arial"/>
                <a:sym typeface="Arial"/>
              </a:rPr>
              <a:t> The law for the first time explicitly lists partnerships with community-based and youth-serving organizations as eligible uses of local funds.</a:t>
            </a:r>
            <a:endParaRPr/>
          </a:p>
        </p:txBody>
      </p:sp>
      <p:sp>
        <p:nvSpPr>
          <p:cNvPr id="3293" name="Google Shape;3293;g60ae9f23f0_1_2706:notes"/>
          <p:cNvSpPr txBox="1">
            <a:spLocks noGrp="1"/>
          </p:cNvSpPr>
          <p:nvPr>
            <p:ph type="sldNum" idx="12"/>
          </p:nvPr>
        </p:nvSpPr>
        <p:spPr>
          <a:xfrm>
            <a:off x="3936767" y="8772669"/>
            <a:ext cx="3011700" cy="463200"/>
          </a:xfrm>
          <a:prstGeom prst="rect">
            <a:avLst/>
          </a:prstGeom>
          <a:noFill/>
          <a:ln>
            <a:noFill/>
          </a:ln>
        </p:spPr>
        <p:txBody>
          <a:bodyPr spcFirstLastPara="1" wrap="square" lIns="92550" tIns="46250" rIns="9255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WITH TITLE &amp; PHOTOS">
  <p:cSld name="WITH TITLE &amp; PHOTOS">
    <p:spTree>
      <p:nvGrpSpPr>
        <p:cNvPr id="1" name="Shape 1322"/>
        <p:cNvGrpSpPr/>
        <p:nvPr/>
      </p:nvGrpSpPr>
      <p:grpSpPr>
        <a:xfrm>
          <a:off x="0" y="0"/>
          <a:ext cx="0" cy="0"/>
          <a:chOff x="0" y="0"/>
          <a:chExt cx="0" cy="0"/>
        </a:xfrm>
      </p:grpSpPr>
      <p:sp>
        <p:nvSpPr>
          <p:cNvPr id="1323" name="Google Shape;1323;g60ae9f23f0_1_3085"/>
          <p:cNvSpPr txBox="1">
            <a:spLocks noGrp="1"/>
          </p:cNvSpPr>
          <p:nvPr>
            <p:ph type="body" idx="1"/>
          </p:nvPr>
        </p:nvSpPr>
        <p:spPr>
          <a:xfrm>
            <a:off x="2946400" y="2823499"/>
            <a:ext cx="8822400" cy="1247700"/>
          </a:xfrm>
          <a:prstGeom prst="rect">
            <a:avLst/>
          </a:prstGeom>
          <a:noFill/>
          <a:ln>
            <a:noFill/>
          </a:ln>
        </p:spPr>
        <p:txBody>
          <a:bodyPr spcFirstLastPara="1" wrap="square" lIns="0" tIns="0" rIns="0" bIns="0" anchor="t" anchorCtr="0">
            <a:noAutofit/>
          </a:bodyPr>
          <a:lstStyle>
            <a:lvl1pPr marL="457200" marR="0" lvl="0" indent="-228600" algn="l" rtl="0">
              <a:lnSpc>
                <a:spcPct val="85000"/>
              </a:lnSpc>
              <a:spcBef>
                <a:spcPts val="1100"/>
              </a:spcBef>
              <a:spcAft>
                <a:spcPts val="0"/>
              </a:spcAft>
              <a:buClr>
                <a:schemeClr val="lt1"/>
              </a:buClr>
              <a:buSzPts val="5500"/>
              <a:buFont typeface="Arial"/>
              <a:buNone/>
              <a:defRPr sz="55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24" name="Google Shape;1324;g60ae9f23f0_1_3085"/>
          <p:cNvSpPr>
            <a:spLocks noGrp="1"/>
          </p:cNvSpPr>
          <p:nvPr>
            <p:ph type="pic" idx="2"/>
          </p:nvPr>
        </p:nvSpPr>
        <p:spPr>
          <a:xfrm>
            <a:off x="0" y="4872934"/>
            <a:ext cx="3024300" cy="198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25" name="Google Shape;1325;g60ae9f23f0_1_3085"/>
          <p:cNvSpPr>
            <a:spLocks noGrp="1"/>
          </p:cNvSpPr>
          <p:nvPr>
            <p:ph type="pic" idx="3"/>
          </p:nvPr>
        </p:nvSpPr>
        <p:spPr>
          <a:xfrm>
            <a:off x="3048000" y="4872934"/>
            <a:ext cx="3024300" cy="198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26" name="Google Shape;1326;g60ae9f23f0_1_3085"/>
          <p:cNvSpPr>
            <a:spLocks noGrp="1"/>
          </p:cNvSpPr>
          <p:nvPr>
            <p:ph type="pic" idx="4"/>
          </p:nvPr>
        </p:nvSpPr>
        <p:spPr>
          <a:xfrm>
            <a:off x="6096000" y="4872934"/>
            <a:ext cx="3024300" cy="198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27" name="Google Shape;1327;g60ae9f23f0_1_3085"/>
          <p:cNvSpPr>
            <a:spLocks noGrp="1"/>
          </p:cNvSpPr>
          <p:nvPr>
            <p:ph type="pic" idx="5"/>
          </p:nvPr>
        </p:nvSpPr>
        <p:spPr>
          <a:xfrm>
            <a:off x="9144000" y="4872934"/>
            <a:ext cx="3024300" cy="198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415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Large Photo Dark">
  <p:cSld name="1_Large Photo Dark">
    <p:spTree>
      <p:nvGrpSpPr>
        <p:cNvPr id="1" name="Shape 1357"/>
        <p:cNvGrpSpPr/>
        <p:nvPr/>
      </p:nvGrpSpPr>
      <p:grpSpPr>
        <a:xfrm>
          <a:off x="0" y="0"/>
          <a:ext cx="0" cy="0"/>
          <a:chOff x="0" y="0"/>
          <a:chExt cx="0" cy="0"/>
        </a:xfrm>
      </p:grpSpPr>
      <p:sp>
        <p:nvSpPr>
          <p:cNvPr id="1358" name="Google Shape;1358;g60ae9f23f0_1_3120"/>
          <p:cNvSpPr>
            <a:spLocks noGrp="1"/>
          </p:cNvSpPr>
          <p:nvPr>
            <p:ph type="pic" idx="2"/>
          </p:nvPr>
        </p:nvSpPr>
        <p:spPr>
          <a:xfrm>
            <a:off x="0" y="324090"/>
            <a:ext cx="12192000" cy="5724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59" name="Google Shape;1359;g60ae9f23f0_1_3120"/>
          <p:cNvSpPr txBox="1">
            <a:spLocks noGrp="1"/>
          </p:cNvSpPr>
          <p:nvPr>
            <p:ph type="body" idx="1"/>
          </p:nvPr>
        </p:nvSpPr>
        <p:spPr>
          <a:xfrm>
            <a:off x="1697620" y="5034987"/>
            <a:ext cx="7910700" cy="1491600"/>
          </a:xfrm>
          <a:prstGeom prst="rect">
            <a:avLst/>
          </a:prstGeom>
          <a:noFill/>
          <a:ln>
            <a:noFill/>
          </a:ln>
        </p:spPr>
        <p:txBody>
          <a:bodyPr spcFirstLastPara="1" wrap="square" lIns="0" tIns="0" rIns="0" bIns="0" anchor="t" anchorCtr="0">
            <a:noAutofit/>
          </a:bodyPr>
          <a:lstStyle>
            <a:lvl1pPr marL="457200" marR="0" lvl="0" indent="-228600" algn="l" rtl="0">
              <a:lnSpc>
                <a:spcPct val="114074"/>
              </a:lnSpc>
              <a:spcBef>
                <a:spcPts val="800"/>
              </a:spcBef>
              <a:spcAft>
                <a:spcPts val="0"/>
              </a:spcAft>
              <a:buClr>
                <a:schemeClr val="lt1"/>
              </a:buClr>
              <a:buSzPts val="2700"/>
              <a:buFont typeface="Arial"/>
              <a:buNone/>
              <a:defRPr sz="2700" b="0" i="0" u="none" strike="noStrike" cap="none">
                <a:solidFill>
                  <a:schemeClr val="lt1"/>
                </a:solidFill>
                <a:latin typeface="Garamond"/>
                <a:ea typeface="Garamond"/>
                <a:cs typeface="Garamond"/>
                <a:sym typeface="Garamond"/>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23658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o">
  <p:cSld name="bio">
    <p:spTree>
      <p:nvGrpSpPr>
        <p:cNvPr id="1" name="Shape 1360"/>
        <p:cNvGrpSpPr/>
        <p:nvPr/>
      </p:nvGrpSpPr>
      <p:grpSpPr>
        <a:xfrm>
          <a:off x="0" y="0"/>
          <a:ext cx="0" cy="0"/>
          <a:chOff x="0" y="0"/>
          <a:chExt cx="0" cy="0"/>
        </a:xfrm>
      </p:grpSpPr>
      <p:sp>
        <p:nvSpPr>
          <p:cNvPr id="1361" name="Google Shape;1361;g60ae9f23f0_1_3123"/>
          <p:cNvSpPr>
            <a:spLocks noGrp="1"/>
          </p:cNvSpPr>
          <p:nvPr>
            <p:ph type="pic" idx="2"/>
          </p:nvPr>
        </p:nvSpPr>
        <p:spPr>
          <a:xfrm>
            <a:off x="1169907" y="1072435"/>
            <a:ext cx="3246000" cy="3232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2" name="Google Shape;1362;g60ae9f23f0_1_3123"/>
          <p:cNvSpPr txBox="1">
            <a:spLocks noGrp="1"/>
          </p:cNvSpPr>
          <p:nvPr>
            <p:ph type="body" idx="1"/>
          </p:nvPr>
        </p:nvSpPr>
        <p:spPr>
          <a:xfrm>
            <a:off x="4779590" y="1072435"/>
            <a:ext cx="7049700" cy="5775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880"/>
              </a:spcBef>
              <a:spcAft>
                <a:spcPts val="0"/>
              </a:spcAft>
              <a:buClr>
                <a:srgbClr val="0383BC"/>
              </a:buClr>
              <a:buSzPts val="4400"/>
              <a:buFont typeface="Arial"/>
              <a:buNone/>
              <a:defRPr sz="4400" b="0" i="0" u="none" strike="noStrike" cap="none">
                <a:solidFill>
                  <a:srgbClr val="0383BC"/>
                </a:solidFill>
                <a:latin typeface="Garamond"/>
                <a:ea typeface="Garamond"/>
                <a:cs typeface="Garamond"/>
                <a:sym typeface="Garamond"/>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3" name="Google Shape;1363;g60ae9f23f0_1_3123"/>
          <p:cNvSpPr txBox="1">
            <a:spLocks noGrp="1"/>
          </p:cNvSpPr>
          <p:nvPr>
            <p:ph type="body" idx="3"/>
          </p:nvPr>
        </p:nvSpPr>
        <p:spPr>
          <a:xfrm>
            <a:off x="4779588" y="1986222"/>
            <a:ext cx="7049700" cy="2718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800"/>
              </a:spcBef>
              <a:spcAft>
                <a:spcPts val="0"/>
              </a:spcAft>
              <a:buClr>
                <a:srgbClr val="0383BC"/>
              </a:buClr>
              <a:buSzPts val="2600"/>
              <a:buFont typeface="Arial"/>
              <a:buNone/>
              <a:defRPr sz="2600" b="0" i="0" u="none" strike="noStrike" cap="none">
                <a:solidFill>
                  <a:srgbClr val="0383BC"/>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1364" name="Google Shape;1364;g60ae9f23f0_1_3123"/>
          <p:cNvCxnSpPr/>
          <p:nvPr/>
        </p:nvCxnSpPr>
        <p:spPr>
          <a:xfrm rot="10800000" flipH="1">
            <a:off x="4779590" y="1790829"/>
            <a:ext cx="7412400" cy="16200"/>
          </a:xfrm>
          <a:prstGeom prst="straightConnector1">
            <a:avLst/>
          </a:prstGeom>
          <a:noFill/>
          <a:ln w="41275" cap="flat" cmpd="sng">
            <a:solidFill>
              <a:srgbClr val="03A6ED"/>
            </a:solidFill>
            <a:prstDash val="solid"/>
            <a:round/>
            <a:headEnd type="none" w="sm" len="sm"/>
            <a:tailEnd type="none" w="sm" len="sm"/>
          </a:ln>
        </p:spPr>
      </p:cxnSp>
    </p:spTree>
    <p:extLst>
      <p:ext uri="{BB962C8B-B14F-4D97-AF65-F5344CB8AC3E}">
        <p14:creationId xmlns:p14="http://schemas.microsoft.com/office/powerpoint/2010/main" val="1118231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42"/>
        <p:cNvGrpSpPr/>
        <p:nvPr/>
      </p:nvGrpSpPr>
      <p:grpSpPr>
        <a:xfrm>
          <a:off x="0" y="0"/>
          <a:ext cx="0" cy="0"/>
          <a:chOff x="0" y="0"/>
          <a:chExt cx="0" cy="0"/>
        </a:xfrm>
      </p:grpSpPr>
      <p:sp>
        <p:nvSpPr>
          <p:cNvPr id="1143" name="Google Shape;1143;g60ae9f23f0_1_2855"/>
          <p:cNvSpPr txBox="1">
            <a:spLocks noGrp="1"/>
          </p:cNvSpPr>
          <p:nvPr>
            <p:ph type="ctrTitle"/>
          </p:nvPr>
        </p:nvSpPr>
        <p:spPr>
          <a:xfrm>
            <a:off x="914400" y="1122363"/>
            <a:ext cx="10363200" cy="2387700"/>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SzPts val="1400"/>
              <a:buNone/>
              <a:defRPr sz="6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44" name="Google Shape;1144;g60ae9f23f0_1_285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1145" name="Google Shape;1145;g60ae9f23f0_1_285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46" name="Google Shape;1146;g60ae9f23f0_1_285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47" name="Google Shape;1147;g60ae9f23f0_1_285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48" name="Google Shape;1148;g60ae9f23f0_1_2855"/>
          <p:cNvSpPr/>
          <p:nvPr/>
        </p:nvSpPr>
        <p:spPr>
          <a:xfrm>
            <a:off x="0" y="5239950"/>
            <a:ext cx="12192000" cy="1683900"/>
          </a:xfrm>
          <a:prstGeom prst="rect">
            <a:avLst/>
          </a:prstGeom>
          <a:solidFill>
            <a:srgbClr val="004876"/>
          </a:solidFill>
          <a:ln w="25400" cap="flat" cmpd="sng">
            <a:solidFill>
              <a:srgbClr val="00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49" name="Google Shape;1149;g60ae9f23f0_1_2855"/>
          <p:cNvSpPr/>
          <p:nvPr/>
        </p:nvSpPr>
        <p:spPr>
          <a:xfrm>
            <a:off x="0" y="1122372"/>
            <a:ext cx="12192000" cy="4135500"/>
          </a:xfrm>
          <a:prstGeom prst="rect">
            <a:avLst/>
          </a:prstGeom>
          <a:solidFill>
            <a:srgbClr val="086BB5"/>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50" name="Google Shape;1150;g60ae9f23f0_1_2855"/>
          <p:cNvSpPr/>
          <p:nvPr/>
        </p:nvSpPr>
        <p:spPr>
          <a:xfrm>
            <a:off x="0" y="10"/>
            <a:ext cx="12192000" cy="1122300"/>
          </a:xfrm>
          <a:prstGeom prst="rect">
            <a:avLst/>
          </a:prstGeom>
          <a:solidFill>
            <a:srgbClr val="81B5DB"/>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51" name="Google Shape;1151;g60ae9f23f0_1_2855"/>
          <p:cNvSpPr/>
          <p:nvPr/>
        </p:nvSpPr>
        <p:spPr>
          <a:xfrm>
            <a:off x="0" y="-11905"/>
            <a:ext cx="1524000" cy="1134300"/>
          </a:xfrm>
          <a:prstGeom prst="rect">
            <a:avLst/>
          </a:prstGeom>
          <a:solidFill>
            <a:srgbClr val="004876"/>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52" name="Google Shape;1152;g60ae9f23f0_1_2855"/>
          <p:cNvPicPr preferRelativeResize="0"/>
          <p:nvPr/>
        </p:nvPicPr>
        <p:blipFill rotWithShape="1">
          <a:blip r:embed="rId2">
            <a:alphaModFix/>
          </a:blip>
          <a:srcRect/>
          <a:stretch/>
        </p:blipFill>
        <p:spPr>
          <a:xfrm>
            <a:off x="0" y="4736892"/>
            <a:ext cx="12192000" cy="960138"/>
          </a:xfrm>
          <a:prstGeom prst="rect">
            <a:avLst/>
          </a:prstGeom>
          <a:noFill/>
          <a:ln>
            <a:noFill/>
          </a:ln>
        </p:spPr>
      </p:pic>
      <p:pic>
        <p:nvPicPr>
          <p:cNvPr id="1153" name="Google Shape;1153;g60ae9f23f0_1_2855"/>
          <p:cNvPicPr preferRelativeResize="0"/>
          <p:nvPr/>
        </p:nvPicPr>
        <p:blipFill rotWithShape="1">
          <a:blip r:embed="rId3">
            <a:alphaModFix/>
          </a:blip>
          <a:srcRect/>
          <a:stretch/>
        </p:blipFill>
        <p:spPr>
          <a:xfrm>
            <a:off x="613392" y="5929232"/>
            <a:ext cx="3988589" cy="762524"/>
          </a:xfrm>
          <a:prstGeom prst="rect">
            <a:avLst/>
          </a:prstGeom>
          <a:noFill/>
          <a:ln>
            <a:noFill/>
          </a:ln>
        </p:spPr>
      </p:pic>
    </p:spTree>
    <p:extLst>
      <p:ext uri="{BB962C8B-B14F-4D97-AF65-F5344CB8AC3E}">
        <p14:creationId xmlns:p14="http://schemas.microsoft.com/office/powerpoint/2010/main" val="1862357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Content">
  <p:cSld name="Section Title and Content">
    <p:spTree>
      <p:nvGrpSpPr>
        <p:cNvPr id="1" name="Shape 1154"/>
        <p:cNvGrpSpPr/>
        <p:nvPr/>
      </p:nvGrpSpPr>
      <p:grpSpPr>
        <a:xfrm>
          <a:off x="0" y="0"/>
          <a:ext cx="0" cy="0"/>
          <a:chOff x="0" y="0"/>
          <a:chExt cx="0" cy="0"/>
        </a:xfrm>
      </p:grpSpPr>
      <p:sp>
        <p:nvSpPr>
          <p:cNvPr id="1155" name="Google Shape;1155;g60ae9f23f0_1_2867"/>
          <p:cNvSpPr/>
          <p:nvPr/>
        </p:nvSpPr>
        <p:spPr>
          <a:xfrm>
            <a:off x="812800" y="3175"/>
            <a:ext cx="11385600" cy="114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56" name="Google Shape;1156;g60ae9f23f0_1_2867"/>
          <p:cNvSpPr/>
          <p:nvPr/>
        </p:nvSpPr>
        <p:spPr>
          <a:xfrm>
            <a:off x="0" y="3175"/>
            <a:ext cx="812700" cy="11430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57" name="Google Shape;1157;g60ae9f23f0_1_2867"/>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000" b="0" i="0" u="none" strike="noStrike" cap="none">
                <a:solidFill>
                  <a:srgbClr val="DAE5F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64938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Slide">
  <p:cSld name="Section Title Slide">
    <p:spTree>
      <p:nvGrpSpPr>
        <p:cNvPr id="1" name="Shape 1158"/>
        <p:cNvGrpSpPr/>
        <p:nvPr/>
      </p:nvGrpSpPr>
      <p:grpSpPr>
        <a:xfrm>
          <a:off x="0" y="0"/>
          <a:ext cx="0" cy="0"/>
          <a:chOff x="0" y="0"/>
          <a:chExt cx="0" cy="0"/>
        </a:xfrm>
      </p:grpSpPr>
      <p:sp>
        <p:nvSpPr>
          <p:cNvPr id="1159" name="Google Shape;1159;g60ae9f23f0_1_2871"/>
          <p:cNvSpPr/>
          <p:nvPr/>
        </p:nvSpPr>
        <p:spPr>
          <a:xfrm>
            <a:off x="812800" y="3175"/>
            <a:ext cx="11385600" cy="114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60" name="Google Shape;1160;g60ae9f23f0_1_2871"/>
          <p:cNvSpPr/>
          <p:nvPr/>
        </p:nvSpPr>
        <p:spPr>
          <a:xfrm>
            <a:off x="0" y="3175"/>
            <a:ext cx="812700" cy="11430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61" name="Google Shape;1161;g60ae9f23f0_1_2871"/>
          <p:cNvSpPr txBox="1">
            <a:spLocks noGrp="1"/>
          </p:cNvSpPr>
          <p:nvPr>
            <p:ph type="body" idx="1"/>
          </p:nvPr>
        </p:nvSpPr>
        <p:spPr>
          <a:xfrm>
            <a:off x="609600" y="1600200"/>
            <a:ext cx="5384700" cy="45261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8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2" name="Google Shape;1162;g60ae9f23f0_1_2871"/>
          <p:cNvSpPr txBox="1">
            <a:spLocks noGrp="1"/>
          </p:cNvSpPr>
          <p:nvPr>
            <p:ph type="body" idx="2"/>
          </p:nvPr>
        </p:nvSpPr>
        <p:spPr>
          <a:xfrm>
            <a:off x="6197600" y="1600200"/>
            <a:ext cx="5384700" cy="45261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8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3" name="Google Shape;1163;g60ae9f23f0_1_2871"/>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000" b="0" i="0" u="none" strike="noStrike" cap="none">
                <a:solidFill>
                  <a:srgbClr val="DAE5F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164" name="Google Shape;1164;g60ae9f23f0_1_2871"/>
          <p:cNvSpPr txBox="1">
            <a:spLocks noGrp="1"/>
          </p:cNvSpPr>
          <p:nvPr>
            <p:ph type="dt" idx="10"/>
          </p:nvPr>
        </p:nvSpPr>
        <p:spPr>
          <a:xfrm>
            <a:off x="609600" y="6356350"/>
            <a:ext cx="28449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65" name="Google Shape;1165;g60ae9f23f0_1_2871"/>
          <p:cNvSpPr txBox="1">
            <a:spLocks noGrp="1"/>
          </p:cNvSpPr>
          <p:nvPr>
            <p:ph type="ftr" idx="11"/>
          </p:nvPr>
        </p:nvSpPr>
        <p:spPr>
          <a:xfrm>
            <a:off x="4165600" y="6356350"/>
            <a:ext cx="38607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66" name="Google Shape;1166;g60ae9f23f0_1_2871"/>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27328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67"/>
        <p:cNvGrpSpPr/>
        <p:nvPr/>
      </p:nvGrpSpPr>
      <p:grpSpPr>
        <a:xfrm>
          <a:off x="0" y="0"/>
          <a:ext cx="0" cy="0"/>
          <a:chOff x="0" y="0"/>
          <a:chExt cx="0" cy="0"/>
        </a:xfrm>
      </p:grpSpPr>
      <p:sp>
        <p:nvSpPr>
          <p:cNvPr id="1168" name="Google Shape;1168;g60ae9f23f0_1_2880"/>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69" name="Google Shape;1169;g60ae9f23f0_1_2880"/>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70" name="Google Shape;1170;g60ae9f23f0_1_288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71" name="Google Shape;1171;g60ae9f23f0_1_288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72" name="Google Shape;1172;g60ae9f23f0_1_288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339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3"/>
        <p:cNvGrpSpPr/>
        <p:nvPr/>
      </p:nvGrpSpPr>
      <p:grpSpPr>
        <a:xfrm>
          <a:off x="0" y="0"/>
          <a:ext cx="0" cy="0"/>
          <a:chOff x="0" y="0"/>
          <a:chExt cx="0" cy="0"/>
        </a:xfrm>
      </p:grpSpPr>
    </p:spTree>
    <p:extLst>
      <p:ext uri="{BB962C8B-B14F-4D97-AF65-F5344CB8AC3E}">
        <p14:creationId xmlns:p14="http://schemas.microsoft.com/office/powerpoint/2010/main" val="3371938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sic Slide">
  <p:cSld name="Basic Slide">
    <p:spTree>
      <p:nvGrpSpPr>
        <p:cNvPr id="1" name="Shape 1174"/>
        <p:cNvGrpSpPr/>
        <p:nvPr/>
      </p:nvGrpSpPr>
      <p:grpSpPr>
        <a:xfrm>
          <a:off x="0" y="0"/>
          <a:ext cx="0" cy="0"/>
          <a:chOff x="0" y="0"/>
          <a:chExt cx="0" cy="0"/>
        </a:xfrm>
      </p:grpSpPr>
    </p:spTree>
    <p:extLst>
      <p:ext uri="{BB962C8B-B14F-4D97-AF65-F5344CB8AC3E}">
        <p14:creationId xmlns:p14="http://schemas.microsoft.com/office/powerpoint/2010/main" val="4122442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75"/>
        <p:cNvGrpSpPr/>
        <p:nvPr/>
      </p:nvGrpSpPr>
      <p:grpSpPr>
        <a:xfrm>
          <a:off x="0" y="0"/>
          <a:ext cx="0" cy="0"/>
          <a:chOff x="0" y="0"/>
          <a:chExt cx="0" cy="0"/>
        </a:xfrm>
      </p:grpSpPr>
      <p:sp>
        <p:nvSpPr>
          <p:cNvPr id="1176" name="Google Shape;1176;g60ae9f23f0_1_2888"/>
          <p:cNvSpPr/>
          <p:nvPr/>
        </p:nvSpPr>
        <p:spPr>
          <a:xfrm>
            <a:off x="812800" y="3175"/>
            <a:ext cx="11385600" cy="114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77" name="Google Shape;1177;g60ae9f23f0_1_2888"/>
          <p:cNvSpPr/>
          <p:nvPr/>
        </p:nvSpPr>
        <p:spPr>
          <a:xfrm>
            <a:off x="0" y="3175"/>
            <a:ext cx="812700" cy="11430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78" name="Google Shape;1178;g60ae9f23f0_1_2888"/>
          <p:cNvSpPr txBox="1">
            <a:spLocks noGrp="1"/>
          </p:cNvSpPr>
          <p:nvPr>
            <p:ph type="body" idx="1"/>
          </p:nvPr>
        </p:nvSpPr>
        <p:spPr>
          <a:xfrm>
            <a:off x="609600" y="1535113"/>
            <a:ext cx="5386800" cy="6399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79" name="Google Shape;1179;g60ae9f23f0_1_2888"/>
          <p:cNvSpPr txBox="1">
            <a:spLocks noGrp="1"/>
          </p:cNvSpPr>
          <p:nvPr>
            <p:ph type="body" idx="2"/>
          </p:nvPr>
        </p:nvSpPr>
        <p:spPr>
          <a:xfrm>
            <a:off x="609600" y="2174875"/>
            <a:ext cx="5386800" cy="39513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80" name="Google Shape;1180;g60ae9f23f0_1_2888"/>
          <p:cNvSpPr txBox="1">
            <a:spLocks noGrp="1"/>
          </p:cNvSpPr>
          <p:nvPr>
            <p:ph type="body" idx="3"/>
          </p:nvPr>
        </p:nvSpPr>
        <p:spPr>
          <a:xfrm>
            <a:off x="6193367" y="1535113"/>
            <a:ext cx="5388900" cy="6399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81" name="Google Shape;1181;g60ae9f23f0_1_2888"/>
          <p:cNvSpPr txBox="1">
            <a:spLocks noGrp="1"/>
          </p:cNvSpPr>
          <p:nvPr>
            <p:ph type="body" idx="4"/>
          </p:nvPr>
        </p:nvSpPr>
        <p:spPr>
          <a:xfrm>
            <a:off x="6193367" y="2174875"/>
            <a:ext cx="5388900" cy="39513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82" name="Google Shape;1182;g60ae9f23f0_1_2888"/>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000" b="0" i="0" u="none" strike="noStrike" cap="none">
                <a:solidFill>
                  <a:srgbClr val="DAE5F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07657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183"/>
        <p:cNvGrpSpPr/>
        <p:nvPr/>
      </p:nvGrpSpPr>
      <p:grpSpPr>
        <a:xfrm>
          <a:off x="0" y="0"/>
          <a:ext cx="0" cy="0"/>
          <a:chOff x="0" y="0"/>
          <a:chExt cx="0" cy="0"/>
        </a:xfrm>
      </p:grpSpPr>
      <p:sp>
        <p:nvSpPr>
          <p:cNvPr id="1184" name="Google Shape;1184;g60ae9f23f0_1_2896"/>
          <p:cNvSpPr/>
          <p:nvPr/>
        </p:nvSpPr>
        <p:spPr>
          <a:xfrm>
            <a:off x="416984" y="228600"/>
            <a:ext cx="40641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85" name="Google Shape;1185;g60ae9f23f0_1_2896"/>
          <p:cNvSpPr/>
          <p:nvPr/>
        </p:nvSpPr>
        <p:spPr>
          <a:xfrm>
            <a:off x="416984" y="1447800"/>
            <a:ext cx="4064100" cy="45720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86" name="Google Shape;1186;g60ae9f23f0_1_2896"/>
          <p:cNvSpPr txBox="1">
            <a:spLocks noGrp="1"/>
          </p:cNvSpPr>
          <p:nvPr>
            <p:ph type="body" idx="1"/>
          </p:nvPr>
        </p:nvSpPr>
        <p:spPr>
          <a:xfrm>
            <a:off x="4766733" y="273051"/>
            <a:ext cx="6815700" cy="56706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56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87" name="Google Shape;1187;g60ae9f23f0_1_2896"/>
          <p:cNvSpPr txBox="1">
            <a:spLocks noGrp="1"/>
          </p:cNvSpPr>
          <p:nvPr>
            <p:ph type="body" idx="2"/>
          </p:nvPr>
        </p:nvSpPr>
        <p:spPr>
          <a:xfrm>
            <a:off x="406400" y="1435101"/>
            <a:ext cx="4011000" cy="4508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88" name="Google Shape;1188;g60ae9f23f0_1_2896"/>
          <p:cNvSpPr txBox="1">
            <a:spLocks noGrp="1"/>
          </p:cNvSpPr>
          <p:nvPr>
            <p:ph type="title"/>
          </p:nvPr>
        </p:nvSpPr>
        <p:spPr>
          <a:xfrm>
            <a:off x="406400" y="273050"/>
            <a:ext cx="4011000" cy="11619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rgbClr val="DAE5F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72809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WITH TITLE">
  <p:cSld name="WITH TITLE">
    <p:spTree>
      <p:nvGrpSpPr>
        <p:cNvPr id="1" name="Shape 1328"/>
        <p:cNvGrpSpPr/>
        <p:nvPr/>
      </p:nvGrpSpPr>
      <p:grpSpPr>
        <a:xfrm>
          <a:off x="0" y="0"/>
          <a:ext cx="0" cy="0"/>
          <a:chOff x="0" y="0"/>
          <a:chExt cx="0" cy="0"/>
        </a:xfrm>
      </p:grpSpPr>
      <p:sp>
        <p:nvSpPr>
          <p:cNvPr id="1329" name="Google Shape;1329;g60ae9f23f0_1_3091"/>
          <p:cNvSpPr txBox="1">
            <a:spLocks noGrp="1"/>
          </p:cNvSpPr>
          <p:nvPr>
            <p:ph type="body" idx="1"/>
          </p:nvPr>
        </p:nvSpPr>
        <p:spPr>
          <a:xfrm>
            <a:off x="2946400" y="2833126"/>
            <a:ext cx="7695900" cy="2991300"/>
          </a:xfrm>
          <a:prstGeom prst="rect">
            <a:avLst/>
          </a:prstGeom>
          <a:noFill/>
          <a:ln>
            <a:noFill/>
          </a:ln>
        </p:spPr>
        <p:txBody>
          <a:bodyPr spcFirstLastPara="1" wrap="square" lIns="0" tIns="0" rIns="0" bIns="0" anchor="t" anchorCtr="0">
            <a:noAutofit/>
          </a:bodyPr>
          <a:lstStyle>
            <a:lvl1pPr marL="457200" marR="0" lvl="0" indent="-228600" algn="l" rtl="0">
              <a:lnSpc>
                <a:spcPct val="85000"/>
              </a:lnSpc>
              <a:spcBef>
                <a:spcPts val="1100"/>
              </a:spcBef>
              <a:spcAft>
                <a:spcPts val="0"/>
              </a:spcAft>
              <a:buClr>
                <a:schemeClr val="lt1"/>
              </a:buClr>
              <a:buSzPts val="5500"/>
              <a:buFont typeface="Arial"/>
              <a:buNone/>
              <a:defRPr sz="55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05024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89"/>
        <p:cNvGrpSpPr/>
        <p:nvPr/>
      </p:nvGrpSpPr>
      <p:grpSpPr>
        <a:xfrm>
          <a:off x="0" y="0"/>
          <a:ext cx="0" cy="0"/>
          <a:chOff x="0" y="0"/>
          <a:chExt cx="0" cy="0"/>
        </a:xfrm>
      </p:grpSpPr>
      <p:sp>
        <p:nvSpPr>
          <p:cNvPr id="1190" name="Google Shape;1190;g60ae9f23f0_1_2902"/>
          <p:cNvSpPr txBox="1">
            <a:spLocks noGrp="1"/>
          </p:cNvSpPr>
          <p:nvPr>
            <p:ph type="title"/>
          </p:nvPr>
        </p:nvSpPr>
        <p:spPr>
          <a:xfrm>
            <a:off x="2389717" y="4800600"/>
            <a:ext cx="7315200" cy="5667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191" name="Google Shape;1191;g60ae9f23f0_1_2902"/>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92" name="Google Shape;1192;g60ae9f23f0_1_2902"/>
          <p:cNvSpPr txBox="1">
            <a:spLocks noGrp="1"/>
          </p:cNvSpPr>
          <p:nvPr>
            <p:ph type="body" idx="1"/>
          </p:nvPr>
        </p:nvSpPr>
        <p:spPr>
          <a:xfrm>
            <a:off x="2389717" y="5367338"/>
            <a:ext cx="7315200" cy="576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00323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09"/>
        <p:cNvGrpSpPr/>
        <p:nvPr/>
      </p:nvGrpSpPr>
      <p:grpSpPr>
        <a:xfrm>
          <a:off x="0" y="0"/>
          <a:ext cx="0" cy="0"/>
          <a:chOff x="0" y="0"/>
          <a:chExt cx="0" cy="0"/>
        </a:xfrm>
      </p:grpSpPr>
      <p:sp>
        <p:nvSpPr>
          <p:cNvPr id="1210" name="Google Shape;1210;g60ae9f23f0_1_2922"/>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1" name="Google Shape;1211;g60ae9f23f0_1_2922"/>
          <p:cNvSpPr txBox="1">
            <a:spLocks noGrp="1"/>
          </p:cNvSpPr>
          <p:nvPr>
            <p:ph type="sldNum" idx="12"/>
          </p:nvPr>
        </p:nvSpPr>
        <p:spPr>
          <a:xfrm>
            <a:off x="9448800" y="6404293"/>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3248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12"/>
        <p:cNvGrpSpPr/>
        <p:nvPr/>
      </p:nvGrpSpPr>
      <p:grpSpPr>
        <a:xfrm>
          <a:off x="0" y="0"/>
          <a:ext cx="0" cy="0"/>
          <a:chOff x="0" y="0"/>
          <a:chExt cx="0" cy="0"/>
        </a:xfrm>
      </p:grpSpPr>
      <p:sp>
        <p:nvSpPr>
          <p:cNvPr id="1213" name="Google Shape;1213;g60ae9f23f0_1_2925"/>
          <p:cNvSpPr txBox="1">
            <a:spLocks noGrp="1"/>
          </p:cNvSpPr>
          <p:nvPr>
            <p:ph type="ctrTitle"/>
          </p:nvPr>
        </p:nvSpPr>
        <p:spPr>
          <a:xfrm>
            <a:off x="901697" y="1982976"/>
            <a:ext cx="103632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PT Sans"/>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4" name="Google Shape;1214;g60ae9f23f0_1_2925"/>
          <p:cNvSpPr txBox="1">
            <a:spLocks noGrp="1"/>
          </p:cNvSpPr>
          <p:nvPr>
            <p:ph type="subTitle" idx="1"/>
          </p:nvPr>
        </p:nvSpPr>
        <p:spPr>
          <a:xfrm>
            <a:off x="1511297" y="4480511"/>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SzPts val="2400"/>
              <a:buNone/>
              <a:defRPr sz="2400"/>
            </a:lvl1pPr>
            <a:lvl2pPr lvl="1" algn="ctr" rtl="0">
              <a:lnSpc>
                <a:spcPct val="90000"/>
              </a:lnSpc>
              <a:spcBef>
                <a:spcPts val="500"/>
              </a:spcBef>
              <a:spcAft>
                <a:spcPts val="0"/>
              </a:spcAft>
              <a:buSzPts val="2000"/>
              <a:buNone/>
              <a:defRPr sz="2000"/>
            </a:lvl2pPr>
            <a:lvl3pPr lvl="2" algn="ctr" rtl="0">
              <a:lnSpc>
                <a:spcPct val="90000"/>
              </a:lnSpc>
              <a:spcBef>
                <a:spcPts val="500"/>
              </a:spcBef>
              <a:spcAft>
                <a:spcPts val="0"/>
              </a:spcAft>
              <a:buSzPts val="1800"/>
              <a:buNone/>
              <a:defRPr sz="1800"/>
            </a:lvl3pPr>
            <a:lvl4pPr lvl="3" algn="ctr" rtl="0">
              <a:lnSpc>
                <a:spcPct val="90000"/>
              </a:lnSpc>
              <a:spcBef>
                <a:spcPts val="500"/>
              </a:spcBef>
              <a:spcAft>
                <a:spcPts val="0"/>
              </a:spcAft>
              <a:buSzPts val="1600"/>
              <a:buNone/>
              <a:defRPr sz="1600"/>
            </a:lvl4pPr>
            <a:lvl5pPr lvl="4" algn="ctr" rtl="0">
              <a:lnSpc>
                <a:spcPct val="90000"/>
              </a:lnSpc>
              <a:spcBef>
                <a:spcPts val="500"/>
              </a:spcBef>
              <a:spcAft>
                <a:spcPts val="0"/>
              </a:spcAft>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215" name="Google Shape;1215;g60ae9f23f0_1_2925"/>
          <p:cNvSpPr txBox="1">
            <a:spLocks noGrp="1"/>
          </p:cNvSpPr>
          <p:nvPr>
            <p:ph type="sldNum" idx="12"/>
          </p:nvPr>
        </p:nvSpPr>
        <p:spPr>
          <a:xfrm>
            <a:off x="9448800" y="6404293"/>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32536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16"/>
        <p:cNvGrpSpPr/>
        <p:nvPr/>
      </p:nvGrpSpPr>
      <p:grpSpPr>
        <a:xfrm>
          <a:off x="0" y="0"/>
          <a:ext cx="0" cy="0"/>
          <a:chOff x="0" y="0"/>
          <a:chExt cx="0" cy="0"/>
        </a:xfrm>
      </p:grpSpPr>
      <p:sp>
        <p:nvSpPr>
          <p:cNvPr id="1217" name="Google Shape;1217;g60ae9f23f0_1_2929"/>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8" name="Google Shape;1218;g60ae9f23f0_1_2929"/>
          <p:cNvSpPr txBox="1">
            <a:spLocks noGrp="1"/>
          </p:cNvSpPr>
          <p:nvPr>
            <p:ph type="body" idx="1"/>
          </p:nvPr>
        </p:nvSpPr>
        <p:spPr>
          <a:xfrm>
            <a:off x="838200" y="1990165"/>
            <a:ext cx="10515600" cy="4186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19" name="Google Shape;1219;g60ae9f23f0_1_2929"/>
          <p:cNvSpPr txBox="1">
            <a:spLocks noGrp="1"/>
          </p:cNvSpPr>
          <p:nvPr>
            <p:ph type="sldNum" idx="12"/>
          </p:nvPr>
        </p:nvSpPr>
        <p:spPr>
          <a:xfrm>
            <a:off x="9448800" y="6404293"/>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96154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1220"/>
        <p:cNvGrpSpPr/>
        <p:nvPr/>
      </p:nvGrpSpPr>
      <p:grpSpPr>
        <a:xfrm>
          <a:off x="0" y="0"/>
          <a:ext cx="0" cy="0"/>
          <a:chOff x="0" y="0"/>
          <a:chExt cx="0" cy="0"/>
        </a:xfrm>
      </p:grpSpPr>
      <p:sp>
        <p:nvSpPr>
          <p:cNvPr id="1221" name="Google Shape;1221;g60ae9f23f0_1_2933"/>
          <p:cNvSpPr/>
          <p:nvPr/>
        </p:nvSpPr>
        <p:spPr>
          <a:xfrm>
            <a:off x="270933" y="3771900"/>
            <a:ext cx="482600" cy="90488"/>
          </a:xfrm>
          <a:custGeom>
            <a:avLst/>
            <a:gdLst/>
            <a:ahLst/>
            <a:cxnLst/>
            <a:rect l="l" t="t" r="r" b="b"/>
            <a:pathLst>
              <a:path w="228" h="57" extrusionOk="0">
                <a:moveTo>
                  <a:pt x="228" y="57"/>
                </a:moveTo>
                <a:lnTo>
                  <a:pt x="0" y="0"/>
                </a:lnTo>
                <a:lnTo>
                  <a:pt x="222" y="54"/>
                </a:lnTo>
                <a:lnTo>
                  <a:pt x="228" y="57"/>
                </a:lnTo>
                <a:close/>
              </a:path>
            </a:pathLst>
          </a:custGeom>
          <a:solidFill>
            <a:srgbClr val="29ABE2"/>
          </a:solidFill>
          <a:ln>
            <a:noFill/>
          </a:ln>
        </p:spPr>
      </p:sp>
      <p:sp>
        <p:nvSpPr>
          <p:cNvPr id="1222" name="Google Shape;1222;g60ae9f23f0_1_2933"/>
          <p:cNvSpPr/>
          <p:nvPr/>
        </p:nvSpPr>
        <p:spPr>
          <a:xfrm>
            <a:off x="747184" y="3867150"/>
            <a:ext cx="82551" cy="80963"/>
          </a:xfrm>
          <a:custGeom>
            <a:avLst/>
            <a:gdLst/>
            <a:ahLst/>
            <a:cxnLst/>
            <a:rect l="l" t="t" r="r" b="b"/>
            <a:pathLst>
              <a:path w="39" h="51" extrusionOk="0">
                <a:moveTo>
                  <a:pt x="0" y="0"/>
                </a:moveTo>
                <a:lnTo>
                  <a:pt x="39" y="51"/>
                </a:lnTo>
                <a:lnTo>
                  <a:pt x="3" y="0"/>
                </a:lnTo>
                <a:lnTo>
                  <a:pt x="0" y="0"/>
                </a:lnTo>
                <a:close/>
              </a:path>
            </a:pathLst>
          </a:custGeom>
          <a:solidFill>
            <a:srgbClr val="29ABE2"/>
          </a:solidFill>
          <a:ln>
            <a:noFill/>
          </a:ln>
        </p:spPr>
      </p:sp>
      <p:grpSp>
        <p:nvGrpSpPr>
          <p:cNvPr id="1223" name="Google Shape;1223;g60ae9f23f0_1_2933"/>
          <p:cNvGrpSpPr/>
          <p:nvPr/>
        </p:nvGrpSpPr>
        <p:grpSpPr>
          <a:xfrm flipH="1">
            <a:off x="7151034" y="0"/>
            <a:ext cx="5037541" cy="6858000"/>
            <a:chOff x="203200" y="0"/>
            <a:chExt cx="3778250" cy="6858000"/>
          </a:xfrm>
        </p:grpSpPr>
        <p:sp>
          <p:nvSpPr>
            <p:cNvPr id="1224" name="Google Shape;1224;g60ae9f23f0_1_2933"/>
            <p:cNvSpPr/>
            <p:nvPr/>
          </p:nvSpPr>
          <p:spPr>
            <a:xfrm>
              <a:off x="641350" y="0"/>
              <a:ext cx="1365250" cy="3971925"/>
            </a:xfrm>
            <a:custGeom>
              <a:avLst/>
              <a:gdLst/>
              <a:ahLst/>
              <a:cxnLst/>
              <a:rect l="l" t="t" r="r" b="b"/>
              <a:pathLst>
                <a:path w="860" h="2502" extrusionOk="0">
                  <a:moveTo>
                    <a:pt x="0" y="2445"/>
                  </a:moveTo>
                  <a:lnTo>
                    <a:pt x="228" y="2502"/>
                  </a:lnTo>
                  <a:lnTo>
                    <a:pt x="860" y="0"/>
                  </a:lnTo>
                  <a:lnTo>
                    <a:pt x="620" y="0"/>
                  </a:lnTo>
                  <a:lnTo>
                    <a:pt x="0" y="2445"/>
                  </a:lnTo>
                  <a:close/>
                </a:path>
              </a:pathLst>
            </a:custGeom>
            <a:solidFill>
              <a:srgbClr val="7AB800"/>
            </a:solidFill>
            <a:ln>
              <a:noFill/>
            </a:ln>
          </p:spPr>
        </p:sp>
        <p:sp>
          <p:nvSpPr>
            <p:cNvPr id="1225" name="Google Shape;1225;g60ae9f23f0_1_2933"/>
            <p:cNvSpPr/>
            <p:nvPr/>
          </p:nvSpPr>
          <p:spPr>
            <a:xfrm>
              <a:off x="203200" y="0"/>
              <a:ext cx="1336675" cy="3862388"/>
            </a:xfrm>
            <a:custGeom>
              <a:avLst/>
              <a:gdLst/>
              <a:ahLst/>
              <a:cxnLst/>
              <a:rect l="l" t="t" r="r" b="b"/>
              <a:pathLst>
                <a:path w="842" h="2433" extrusionOk="0">
                  <a:moveTo>
                    <a:pt x="842" y="0"/>
                  </a:moveTo>
                  <a:lnTo>
                    <a:pt x="602" y="0"/>
                  </a:lnTo>
                  <a:lnTo>
                    <a:pt x="0" y="2376"/>
                  </a:lnTo>
                  <a:lnTo>
                    <a:pt x="228" y="2433"/>
                  </a:lnTo>
                  <a:lnTo>
                    <a:pt x="842" y="0"/>
                  </a:lnTo>
                  <a:close/>
                </a:path>
              </a:pathLst>
            </a:custGeom>
            <a:solidFill>
              <a:srgbClr val="009AA6"/>
            </a:solidFill>
            <a:ln>
              <a:noFill/>
            </a:ln>
          </p:spPr>
        </p:sp>
        <p:sp>
          <p:nvSpPr>
            <p:cNvPr id="1226" name="Google Shape;1226;g60ae9f23f0_1_2933"/>
            <p:cNvSpPr/>
            <p:nvPr/>
          </p:nvSpPr>
          <p:spPr>
            <a:xfrm>
              <a:off x="207963" y="3776663"/>
              <a:ext cx="1936750" cy="3081338"/>
            </a:xfrm>
            <a:custGeom>
              <a:avLst/>
              <a:gdLst/>
              <a:ahLst/>
              <a:cxnLst/>
              <a:rect l="l" t="t" r="r" b="b"/>
              <a:pathLst>
                <a:path w="1220" h="1941" extrusionOk="0">
                  <a:moveTo>
                    <a:pt x="0" y="0"/>
                  </a:moveTo>
                  <a:lnTo>
                    <a:pt x="1166" y="1941"/>
                  </a:lnTo>
                  <a:lnTo>
                    <a:pt x="1220" y="1941"/>
                  </a:lnTo>
                  <a:lnTo>
                    <a:pt x="0" y="0"/>
                  </a:lnTo>
                  <a:close/>
                </a:path>
              </a:pathLst>
            </a:custGeom>
            <a:solidFill>
              <a:srgbClr val="262626"/>
            </a:solidFill>
            <a:ln>
              <a:noFill/>
            </a:ln>
          </p:spPr>
        </p:sp>
        <p:sp>
          <p:nvSpPr>
            <p:cNvPr id="1227" name="Google Shape;1227;g60ae9f23f0_1_2933"/>
            <p:cNvSpPr/>
            <p:nvPr/>
          </p:nvSpPr>
          <p:spPr>
            <a:xfrm>
              <a:off x="646113" y="3886200"/>
              <a:ext cx="2373313" cy="2971800"/>
            </a:xfrm>
            <a:custGeom>
              <a:avLst/>
              <a:gdLst/>
              <a:ahLst/>
              <a:cxnLst/>
              <a:rect l="l" t="t" r="r" b="b"/>
              <a:pathLst>
                <a:path w="1495" h="1872" extrusionOk="0">
                  <a:moveTo>
                    <a:pt x="1495" y="1872"/>
                  </a:moveTo>
                  <a:lnTo>
                    <a:pt x="0" y="0"/>
                  </a:lnTo>
                  <a:lnTo>
                    <a:pt x="1442" y="1872"/>
                  </a:lnTo>
                  <a:lnTo>
                    <a:pt x="1495" y="1872"/>
                  </a:lnTo>
                  <a:close/>
                </a:path>
              </a:pathLst>
            </a:custGeom>
            <a:solidFill>
              <a:srgbClr val="3D5C00"/>
            </a:solidFill>
            <a:ln>
              <a:noFill/>
            </a:ln>
          </p:spPr>
        </p:sp>
        <p:sp>
          <p:nvSpPr>
            <p:cNvPr id="1228" name="Google Shape;1228;g60ae9f23f0_1_2933"/>
            <p:cNvSpPr/>
            <p:nvPr/>
          </p:nvSpPr>
          <p:spPr>
            <a:xfrm>
              <a:off x="641350" y="3871913"/>
              <a:ext cx="3340100" cy="2976563"/>
            </a:xfrm>
            <a:custGeom>
              <a:avLst/>
              <a:gdLst/>
              <a:ahLst/>
              <a:cxnLst/>
              <a:rect l="l" t="t" r="r" b="b"/>
              <a:pathLst>
                <a:path w="2104" h="1875" extrusionOk="0">
                  <a:moveTo>
                    <a:pt x="0" y="0"/>
                  </a:moveTo>
                  <a:lnTo>
                    <a:pt x="3" y="3"/>
                  </a:lnTo>
                  <a:lnTo>
                    <a:pt x="1498" y="1875"/>
                  </a:lnTo>
                  <a:lnTo>
                    <a:pt x="2104" y="1875"/>
                  </a:lnTo>
                  <a:lnTo>
                    <a:pt x="228" y="57"/>
                  </a:lnTo>
                  <a:lnTo>
                    <a:pt x="0" y="0"/>
                  </a:lnTo>
                  <a:close/>
                </a:path>
              </a:pathLst>
            </a:custGeom>
            <a:solidFill>
              <a:srgbClr val="7AB800"/>
            </a:solidFill>
            <a:ln>
              <a:noFill/>
            </a:ln>
          </p:spPr>
        </p:sp>
        <p:sp>
          <p:nvSpPr>
            <p:cNvPr id="1229" name="Google Shape;1229;g60ae9f23f0_1_2933"/>
            <p:cNvSpPr/>
            <p:nvPr/>
          </p:nvSpPr>
          <p:spPr>
            <a:xfrm>
              <a:off x="203200" y="3762375"/>
              <a:ext cx="2660650" cy="3086100"/>
            </a:xfrm>
            <a:custGeom>
              <a:avLst/>
              <a:gdLst/>
              <a:ahLst/>
              <a:cxnLst/>
              <a:rect l="l" t="t" r="r" b="b"/>
              <a:pathLst>
                <a:path w="1676" h="1944" extrusionOk="0">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rgbClr val="009AA6"/>
            </a:solidFill>
            <a:ln>
              <a:noFill/>
            </a:ln>
          </p:spPr>
        </p:sp>
      </p:grpSp>
      <p:sp>
        <p:nvSpPr>
          <p:cNvPr id="1230" name="Google Shape;1230;g60ae9f23f0_1_2933"/>
          <p:cNvSpPr/>
          <p:nvPr/>
        </p:nvSpPr>
        <p:spPr>
          <a:xfrm flipH="1">
            <a:off x="9105649" y="-9473"/>
            <a:ext cx="1909157" cy="4108848"/>
          </a:xfrm>
          <a:custGeom>
            <a:avLst/>
            <a:gdLst/>
            <a:ahLst/>
            <a:cxnLst/>
            <a:rect l="l" t="t" r="r" b="b"/>
            <a:pathLst>
              <a:path w="10488" h="9908" extrusionOk="0">
                <a:moveTo>
                  <a:pt x="0" y="9657"/>
                </a:moveTo>
                <a:lnTo>
                  <a:pt x="3139" y="9908"/>
                </a:lnTo>
                <a:lnTo>
                  <a:pt x="10488" y="23"/>
                </a:lnTo>
                <a:lnTo>
                  <a:pt x="7557" y="0"/>
                </a:lnTo>
                <a:lnTo>
                  <a:pt x="0" y="9657"/>
                </a:lnTo>
                <a:close/>
              </a:path>
            </a:pathLst>
          </a:custGeom>
          <a:solidFill>
            <a:srgbClr val="FF6D14"/>
          </a:solidFill>
          <a:ln>
            <a:noFill/>
          </a:ln>
        </p:spPr>
      </p:sp>
      <p:sp>
        <p:nvSpPr>
          <p:cNvPr id="1231" name="Google Shape;1231;g60ae9f23f0_1_2933"/>
          <p:cNvSpPr/>
          <p:nvPr/>
        </p:nvSpPr>
        <p:spPr>
          <a:xfrm flipH="1">
            <a:off x="5942195" y="3981398"/>
            <a:ext cx="5072610" cy="2883776"/>
          </a:xfrm>
          <a:custGeom>
            <a:avLst/>
            <a:gdLst/>
            <a:ahLst/>
            <a:cxnLst/>
            <a:rect l="l" t="t" r="r" b="b"/>
            <a:pathLst>
              <a:path w="10234" h="10169" extrusionOk="0">
                <a:moveTo>
                  <a:pt x="0" y="0"/>
                </a:moveTo>
                <a:cubicBezTo>
                  <a:pt x="5" y="5"/>
                  <a:pt x="34" y="45"/>
                  <a:pt x="39" y="50"/>
                </a:cubicBezTo>
                <a:lnTo>
                  <a:pt x="8229" y="10138"/>
                </a:lnTo>
                <a:lnTo>
                  <a:pt x="10234" y="10169"/>
                </a:lnTo>
                <a:lnTo>
                  <a:pt x="1032" y="238"/>
                </a:lnTo>
                <a:lnTo>
                  <a:pt x="0" y="0"/>
                </a:lnTo>
                <a:close/>
              </a:path>
            </a:pathLst>
          </a:custGeom>
          <a:solidFill>
            <a:srgbClr val="FF6D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32" name="Google Shape;1232;g60ae9f23f0_1_2933"/>
          <p:cNvPicPr preferRelativeResize="0"/>
          <p:nvPr/>
        </p:nvPicPr>
        <p:blipFill rotWithShape="1">
          <a:blip r:embed="rId2">
            <a:alphaModFix/>
          </a:blip>
          <a:srcRect/>
          <a:stretch/>
        </p:blipFill>
        <p:spPr>
          <a:xfrm>
            <a:off x="301661" y="6181394"/>
            <a:ext cx="2264664" cy="484632"/>
          </a:xfrm>
          <a:prstGeom prst="rect">
            <a:avLst/>
          </a:prstGeom>
          <a:noFill/>
          <a:ln>
            <a:noFill/>
          </a:ln>
        </p:spPr>
      </p:pic>
      <p:sp>
        <p:nvSpPr>
          <p:cNvPr id="1233" name="Google Shape;1233;g60ae9f23f0_1_2933"/>
          <p:cNvSpPr txBox="1">
            <a:spLocks noGrp="1"/>
          </p:cNvSpPr>
          <p:nvPr>
            <p:ph type="title"/>
          </p:nvPr>
        </p:nvSpPr>
        <p:spPr>
          <a:xfrm>
            <a:off x="1296811" y="1895476"/>
            <a:ext cx="7529700" cy="19812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1"/>
              </a:buClr>
              <a:buSzPts val="4400"/>
              <a:buFont typeface="PT Sans"/>
              <a:buNone/>
              <a:defRPr b="1">
                <a:latin typeface="PT Sans"/>
                <a:ea typeface="PT Sans"/>
                <a:cs typeface="PT Sans"/>
                <a:sym typeface="PT San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38073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4"/>
        <p:cNvGrpSpPr/>
        <p:nvPr/>
      </p:nvGrpSpPr>
      <p:grpSpPr>
        <a:xfrm>
          <a:off x="0" y="0"/>
          <a:ext cx="0" cy="0"/>
          <a:chOff x="0" y="0"/>
          <a:chExt cx="0" cy="0"/>
        </a:xfrm>
      </p:grpSpPr>
      <p:sp>
        <p:nvSpPr>
          <p:cNvPr id="1235" name="Google Shape;1235;g60ae9f23f0_1_2947"/>
          <p:cNvSpPr txBox="1">
            <a:spLocks noGrp="1"/>
          </p:cNvSpPr>
          <p:nvPr>
            <p:ph type="title"/>
          </p:nvPr>
        </p:nvSpPr>
        <p:spPr>
          <a:xfrm>
            <a:off x="831851" y="2054711"/>
            <a:ext cx="10515600" cy="250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PT Sans"/>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6" name="Google Shape;1236;g60ae9f23f0_1_2947"/>
          <p:cNvSpPr txBox="1">
            <a:spLocks noGrp="1"/>
          </p:cNvSpPr>
          <p:nvPr>
            <p:ph type="body" idx="1"/>
          </p:nvPr>
        </p:nvSpPr>
        <p:spPr>
          <a:xfrm>
            <a:off x="831851" y="4589464"/>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2400"/>
              <a:buNone/>
              <a:defRPr sz="2400">
                <a:solidFill>
                  <a:schemeClr val="dk1"/>
                </a:solidFill>
              </a:defRPr>
            </a:lvl1pPr>
            <a:lvl2pPr marL="914400" lvl="1" indent="-228600" algn="l" rtl="0">
              <a:lnSpc>
                <a:spcPct val="90000"/>
              </a:lnSpc>
              <a:spcBef>
                <a:spcPts val="500"/>
              </a:spcBef>
              <a:spcAft>
                <a:spcPts val="0"/>
              </a:spcAft>
              <a:buSzPts val="2000"/>
              <a:buNone/>
              <a:defRPr sz="2000">
                <a:solidFill>
                  <a:srgbClr val="888888"/>
                </a:solidFill>
              </a:defRPr>
            </a:lvl2pPr>
            <a:lvl3pPr marL="1371600" lvl="2" indent="-228600" algn="l" rtl="0">
              <a:lnSpc>
                <a:spcPct val="90000"/>
              </a:lnSpc>
              <a:spcBef>
                <a:spcPts val="500"/>
              </a:spcBef>
              <a:spcAft>
                <a:spcPts val="0"/>
              </a:spcAft>
              <a:buSzPts val="1800"/>
              <a:buNone/>
              <a:defRPr sz="1800">
                <a:solidFill>
                  <a:srgbClr val="888888"/>
                </a:solidFill>
              </a:defRPr>
            </a:lvl3pPr>
            <a:lvl4pPr marL="1828800" lvl="3" indent="-228600" algn="l" rtl="0">
              <a:lnSpc>
                <a:spcPct val="90000"/>
              </a:lnSpc>
              <a:spcBef>
                <a:spcPts val="500"/>
              </a:spcBef>
              <a:spcAft>
                <a:spcPts val="0"/>
              </a:spcAft>
              <a:buSzPts val="1600"/>
              <a:buNone/>
              <a:defRPr sz="1600">
                <a:solidFill>
                  <a:srgbClr val="888888"/>
                </a:solidFill>
              </a:defRPr>
            </a:lvl4pPr>
            <a:lvl5pPr marL="2286000" lvl="4" indent="-228600" algn="l" rtl="0">
              <a:lnSpc>
                <a:spcPct val="90000"/>
              </a:lnSpc>
              <a:spcBef>
                <a:spcPts val="500"/>
              </a:spcBef>
              <a:spcAft>
                <a:spcPts val="0"/>
              </a:spcAft>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37" name="Google Shape;1237;g60ae9f23f0_1_2947"/>
          <p:cNvSpPr txBox="1">
            <a:spLocks noGrp="1"/>
          </p:cNvSpPr>
          <p:nvPr>
            <p:ph type="sldNum" idx="12"/>
          </p:nvPr>
        </p:nvSpPr>
        <p:spPr>
          <a:xfrm>
            <a:off x="9448800" y="6404293"/>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07120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238"/>
        <p:cNvGrpSpPr/>
        <p:nvPr/>
      </p:nvGrpSpPr>
      <p:grpSpPr>
        <a:xfrm>
          <a:off x="0" y="0"/>
          <a:ext cx="0" cy="0"/>
          <a:chOff x="0" y="0"/>
          <a:chExt cx="0" cy="0"/>
        </a:xfrm>
      </p:grpSpPr>
      <p:sp>
        <p:nvSpPr>
          <p:cNvPr id="1239" name="Google Shape;1239;g60ae9f23f0_1_2951"/>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0" name="Google Shape;1240;g60ae9f23f0_1_2951"/>
          <p:cNvSpPr txBox="1">
            <a:spLocks noGrp="1"/>
          </p:cNvSpPr>
          <p:nvPr>
            <p:ph type="body" idx="1"/>
          </p:nvPr>
        </p:nvSpPr>
        <p:spPr>
          <a:xfrm>
            <a:off x="838200" y="2008508"/>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41" name="Google Shape;1241;g60ae9f23f0_1_2951"/>
          <p:cNvSpPr txBox="1">
            <a:spLocks noGrp="1"/>
          </p:cNvSpPr>
          <p:nvPr>
            <p:ph type="body" idx="2"/>
          </p:nvPr>
        </p:nvSpPr>
        <p:spPr>
          <a:xfrm>
            <a:off x="6172200" y="2008508"/>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42" name="Google Shape;1242;g60ae9f23f0_1_2951"/>
          <p:cNvSpPr txBox="1">
            <a:spLocks noGrp="1"/>
          </p:cNvSpPr>
          <p:nvPr>
            <p:ph type="sldNum" idx="12"/>
          </p:nvPr>
        </p:nvSpPr>
        <p:spPr>
          <a:xfrm>
            <a:off x="9448800" y="6404293"/>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4316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43"/>
        <p:cNvGrpSpPr/>
        <p:nvPr/>
      </p:nvGrpSpPr>
      <p:grpSpPr>
        <a:xfrm>
          <a:off x="0" y="0"/>
          <a:ext cx="0" cy="0"/>
          <a:chOff x="0" y="0"/>
          <a:chExt cx="0" cy="0"/>
        </a:xfrm>
      </p:grpSpPr>
      <p:sp>
        <p:nvSpPr>
          <p:cNvPr id="1244" name="Google Shape;1244;g60ae9f23f0_1_2956"/>
          <p:cNvSpPr txBox="1">
            <a:spLocks noGrp="1"/>
          </p:cNvSpPr>
          <p:nvPr>
            <p:ph type="title"/>
          </p:nvPr>
        </p:nvSpPr>
        <p:spPr>
          <a:xfrm>
            <a:off x="839788" y="365126"/>
            <a:ext cx="105156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5" name="Google Shape;1245;g60ae9f23f0_1_2956"/>
          <p:cNvSpPr txBox="1">
            <a:spLocks noGrp="1"/>
          </p:cNvSpPr>
          <p:nvPr>
            <p:ph type="body" idx="1"/>
          </p:nvPr>
        </p:nvSpPr>
        <p:spPr>
          <a:xfrm>
            <a:off x="839788" y="1939352"/>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SzPts val="2400"/>
              <a:buNone/>
              <a:defRPr sz="2400" b="1"/>
            </a:lvl1pPr>
            <a:lvl2pPr marL="914400" lvl="1" indent="-228600" algn="l" rtl="0">
              <a:lnSpc>
                <a:spcPct val="90000"/>
              </a:lnSpc>
              <a:spcBef>
                <a:spcPts val="500"/>
              </a:spcBef>
              <a:spcAft>
                <a:spcPts val="0"/>
              </a:spcAft>
              <a:buSzPts val="2000"/>
              <a:buNone/>
              <a:defRPr sz="2000" b="1"/>
            </a:lvl2pPr>
            <a:lvl3pPr marL="1371600" lvl="2" indent="-228600" algn="l" rtl="0">
              <a:lnSpc>
                <a:spcPct val="90000"/>
              </a:lnSpc>
              <a:spcBef>
                <a:spcPts val="500"/>
              </a:spcBef>
              <a:spcAft>
                <a:spcPts val="0"/>
              </a:spcAft>
              <a:buSzPts val="1800"/>
              <a:buNone/>
              <a:defRPr sz="1800" b="1"/>
            </a:lvl3pPr>
            <a:lvl4pPr marL="1828800" lvl="3" indent="-228600" algn="l" rtl="0">
              <a:lnSpc>
                <a:spcPct val="90000"/>
              </a:lnSpc>
              <a:spcBef>
                <a:spcPts val="500"/>
              </a:spcBef>
              <a:spcAft>
                <a:spcPts val="0"/>
              </a:spcAft>
              <a:buSzPts val="1600"/>
              <a:buNone/>
              <a:defRPr sz="1600" b="1"/>
            </a:lvl4pPr>
            <a:lvl5pPr marL="2286000" lvl="4" indent="-228600" algn="l" rtl="0">
              <a:lnSpc>
                <a:spcPct val="90000"/>
              </a:lnSpc>
              <a:spcBef>
                <a:spcPts val="500"/>
              </a:spcBef>
              <a:spcAft>
                <a:spcPts val="0"/>
              </a:spcAft>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46" name="Google Shape;1246;g60ae9f23f0_1_2956"/>
          <p:cNvSpPr txBox="1">
            <a:spLocks noGrp="1"/>
          </p:cNvSpPr>
          <p:nvPr>
            <p:ph type="body" idx="2"/>
          </p:nvPr>
        </p:nvSpPr>
        <p:spPr>
          <a:xfrm>
            <a:off x="839789" y="2763264"/>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47" name="Google Shape;1247;g60ae9f23f0_1_2956"/>
          <p:cNvSpPr txBox="1">
            <a:spLocks noGrp="1"/>
          </p:cNvSpPr>
          <p:nvPr>
            <p:ph type="body" idx="3"/>
          </p:nvPr>
        </p:nvSpPr>
        <p:spPr>
          <a:xfrm>
            <a:off x="6172200" y="1939352"/>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SzPts val="2400"/>
              <a:buNone/>
              <a:defRPr sz="2400" b="1"/>
            </a:lvl1pPr>
            <a:lvl2pPr marL="914400" lvl="1" indent="-228600" algn="l" rtl="0">
              <a:lnSpc>
                <a:spcPct val="90000"/>
              </a:lnSpc>
              <a:spcBef>
                <a:spcPts val="500"/>
              </a:spcBef>
              <a:spcAft>
                <a:spcPts val="0"/>
              </a:spcAft>
              <a:buSzPts val="2000"/>
              <a:buNone/>
              <a:defRPr sz="2000" b="1"/>
            </a:lvl2pPr>
            <a:lvl3pPr marL="1371600" lvl="2" indent="-228600" algn="l" rtl="0">
              <a:lnSpc>
                <a:spcPct val="90000"/>
              </a:lnSpc>
              <a:spcBef>
                <a:spcPts val="500"/>
              </a:spcBef>
              <a:spcAft>
                <a:spcPts val="0"/>
              </a:spcAft>
              <a:buSzPts val="1800"/>
              <a:buNone/>
              <a:defRPr sz="1800" b="1"/>
            </a:lvl3pPr>
            <a:lvl4pPr marL="1828800" lvl="3" indent="-228600" algn="l" rtl="0">
              <a:lnSpc>
                <a:spcPct val="90000"/>
              </a:lnSpc>
              <a:spcBef>
                <a:spcPts val="500"/>
              </a:spcBef>
              <a:spcAft>
                <a:spcPts val="0"/>
              </a:spcAft>
              <a:buSzPts val="1600"/>
              <a:buNone/>
              <a:defRPr sz="1600" b="1"/>
            </a:lvl4pPr>
            <a:lvl5pPr marL="2286000" lvl="4" indent="-228600" algn="l" rtl="0">
              <a:lnSpc>
                <a:spcPct val="90000"/>
              </a:lnSpc>
              <a:spcBef>
                <a:spcPts val="500"/>
              </a:spcBef>
              <a:spcAft>
                <a:spcPts val="0"/>
              </a:spcAft>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48" name="Google Shape;1248;g60ae9f23f0_1_2956"/>
          <p:cNvSpPr txBox="1">
            <a:spLocks noGrp="1"/>
          </p:cNvSpPr>
          <p:nvPr>
            <p:ph type="body" idx="4"/>
          </p:nvPr>
        </p:nvSpPr>
        <p:spPr>
          <a:xfrm>
            <a:off x="6172200" y="2763264"/>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49" name="Google Shape;1249;g60ae9f23f0_1_2956"/>
          <p:cNvSpPr txBox="1">
            <a:spLocks noGrp="1"/>
          </p:cNvSpPr>
          <p:nvPr>
            <p:ph type="sldNum" idx="12"/>
          </p:nvPr>
        </p:nvSpPr>
        <p:spPr>
          <a:xfrm>
            <a:off x="9448800" y="6404293"/>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43335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0"/>
        <p:cNvGrpSpPr/>
        <p:nvPr/>
      </p:nvGrpSpPr>
      <p:grpSpPr>
        <a:xfrm>
          <a:off x="0" y="0"/>
          <a:ext cx="0" cy="0"/>
          <a:chOff x="0" y="0"/>
          <a:chExt cx="0" cy="0"/>
        </a:xfrm>
      </p:grpSpPr>
      <p:sp>
        <p:nvSpPr>
          <p:cNvPr id="1251" name="Google Shape;1251;g60ae9f23f0_1_2963"/>
          <p:cNvSpPr txBox="1">
            <a:spLocks noGrp="1"/>
          </p:cNvSpPr>
          <p:nvPr>
            <p:ph type="sldNum" idx="12"/>
          </p:nvPr>
        </p:nvSpPr>
        <p:spPr>
          <a:xfrm>
            <a:off x="9448800" y="6404293"/>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3933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60"/>
        <p:cNvGrpSpPr/>
        <p:nvPr/>
      </p:nvGrpSpPr>
      <p:grpSpPr>
        <a:xfrm>
          <a:off x="0" y="0"/>
          <a:ext cx="0" cy="0"/>
          <a:chOff x="0" y="0"/>
          <a:chExt cx="0" cy="0"/>
        </a:xfrm>
      </p:grpSpPr>
    </p:spTree>
    <p:extLst>
      <p:ext uri="{BB962C8B-B14F-4D97-AF65-F5344CB8AC3E}">
        <p14:creationId xmlns:p14="http://schemas.microsoft.com/office/powerpoint/2010/main" val="868343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WITH TITLE &amp; PHOTOS">
  <p:cSld name="1_WITH TITLE &amp; PHOTOS">
    <p:spTree>
      <p:nvGrpSpPr>
        <p:cNvPr id="1" name="Shape 1330"/>
        <p:cNvGrpSpPr/>
        <p:nvPr/>
      </p:nvGrpSpPr>
      <p:grpSpPr>
        <a:xfrm>
          <a:off x="0" y="0"/>
          <a:ext cx="0" cy="0"/>
          <a:chOff x="0" y="0"/>
          <a:chExt cx="0" cy="0"/>
        </a:xfrm>
      </p:grpSpPr>
      <p:sp>
        <p:nvSpPr>
          <p:cNvPr id="1331" name="Google Shape;1331;g60ae9f23f0_1_3093"/>
          <p:cNvSpPr>
            <a:spLocks noGrp="1"/>
          </p:cNvSpPr>
          <p:nvPr>
            <p:ph type="pic" idx="2"/>
          </p:nvPr>
        </p:nvSpPr>
        <p:spPr>
          <a:xfrm>
            <a:off x="0" y="2592579"/>
            <a:ext cx="12192000" cy="4265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320"/>
              </a:spcBef>
              <a:spcAft>
                <a:spcPts val="0"/>
              </a:spcAft>
              <a:buClr>
                <a:srgbClr val="FFFFFF"/>
              </a:buClr>
              <a:buSzPts val="1600"/>
              <a:buFont typeface="Arial"/>
              <a:buNone/>
              <a:defRPr sz="1600" b="0" i="0" u="none" strike="noStrike" cap="none">
                <a:solidFill>
                  <a:srgbClr val="FFFFFF"/>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2" name="Google Shape;1332;g60ae9f23f0_1_3093"/>
          <p:cNvSpPr txBox="1">
            <a:spLocks noGrp="1"/>
          </p:cNvSpPr>
          <p:nvPr>
            <p:ph type="body" idx="1"/>
          </p:nvPr>
        </p:nvSpPr>
        <p:spPr>
          <a:xfrm>
            <a:off x="2946400" y="2823499"/>
            <a:ext cx="8822400" cy="1247700"/>
          </a:xfrm>
          <a:prstGeom prst="rect">
            <a:avLst/>
          </a:prstGeom>
          <a:noFill/>
          <a:ln>
            <a:noFill/>
          </a:ln>
        </p:spPr>
        <p:txBody>
          <a:bodyPr spcFirstLastPara="1" wrap="square" lIns="0" tIns="0" rIns="0" bIns="0" anchor="t" anchorCtr="0">
            <a:noAutofit/>
          </a:bodyPr>
          <a:lstStyle>
            <a:lvl1pPr marL="457200" marR="0" lvl="0" indent="-228600" algn="l" rtl="0">
              <a:lnSpc>
                <a:spcPct val="85000"/>
              </a:lnSpc>
              <a:spcBef>
                <a:spcPts val="1100"/>
              </a:spcBef>
              <a:spcAft>
                <a:spcPts val="0"/>
              </a:spcAft>
              <a:buClr>
                <a:schemeClr val="lt1"/>
              </a:buClr>
              <a:buSzPts val="5500"/>
              <a:buFont typeface="Arial"/>
              <a:buNone/>
              <a:defRPr sz="55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612526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61"/>
        <p:cNvGrpSpPr/>
        <p:nvPr/>
      </p:nvGrpSpPr>
      <p:grpSpPr>
        <a:xfrm>
          <a:off x="0" y="0"/>
          <a:ext cx="0" cy="0"/>
          <a:chOff x="0" y="0"/>
          <a:chExt cx="0" cy="0"/>
        </a:xfrm>
      </p:grpSpPr>
      <p:sp>
        <p:nvSpPr>
          <p:cNvPr id="1262" name="Google Shape;1262;g60ae9f23f0_1_2974"/>
          <p:cNvSpPr/>
          <p:nvPr/>
        </p:nvSpPr>
        <p:spPr>
          <a:xfrm>
            <a:off x="0" y="5239940"/>
            <a:ext cx="12192000" cy="1683900"/>
          </a:xfrm>
          <a:prstGeom prst="rect">
            <a:avLst/>
          </a:prstGeom>
          <a:solidFill>
            <a:srgbClr val="004876"/>
          </a:solidFill>
          <a:ln w="12700" cap="flat" cmpd="sng">
            <a:solidFill>
              <a:srgbClr val="0048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3" name="Google Shape;1263;g60ae9f23f0_1_2974"/>
          <p:cNvSpPr/>
          <p:nvPr/>
        </p:nvSpPr>
        <p:spPr>
          <a:xfrm>
            <a:off x="0" y="1122362"/>
            <a:ext cx="12192000" cy="4135500"/>
          </a:xfrm>
          <a:prstGeom prst="rect">
            <a:avLst/>
          </a:prstGeom>
          <a:solidFill>
            <a:srgbClr val="086BB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4" name="Google Shape;1264;g60ae9f23f0_1_2974"/>
          <p:cNvSpPr txBox="1">
            <a:spLocks noGrp="1"/>
          </p:cNvSpPr>
          <p:nvPr>
            <p:ph type="ctrTitle"/>
          </p:nvPr>
        </p:nvSpPr>
        <p:spPr>
          <a:xfrm>
            <a:off x="1524000" y="1625409"/>
            <a:ext cx="9144000" cy="1884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65" name="Google Shape;1265;g60ae9f23f0_1_2974"/>
          <p:cNvSpPr txBox="1">
            <a:spLocks noGrp="1"/>
          </p:cNvSpPr>
          <p:nvPr>
            <p:ph type="subTitle" idx="1"/>
          </p:nvPr>
        </p:nvSpPr>
        <p:spPr>
          <a:xfrm>
            <a:off x="1524000" y="3602038"/>
            <a:ext cx="9144000" cy="11349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266" name="Google Shape;1266;g60ae9f23f0_1_2974"/>
          <p:cNvSpPr/>
          <p:nvPr/>
        </p:nvSpPr>
        <p:spPr>
          <a:xfrm>
            <a:off x="0" y="0"/>
            <a:ext cx="12192000" cy="1122300"/>
          </a:xfrm>
          <a:prstGeom prst="rect">
            <a:avLst/>
          </a:prstGeom>
          <a:solidFill>
            <a:srgbClr val="81B5DB"/>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7" name="Google Shape;1267;g60ae9f23f0_1_2974"/>
          <p:cNvSpPr/>
          <p:nvPr/>
        </p:nvSpPr>
        <p:spPr>
          <a:xfrm>
            <a:off x="0" y="-11905"/>
            <a:ext cx="1524000" cy="1134300"/>
          </a:xfrm>
          <a:prstGeom prst="rect">
            <a:avLst/>
          </a:prstGeom>
          <a:solidFill>
            <a:srgbClr val="00487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68" name="Google Shape;1268;g60ae9f23f0_1_2974"/>
          <p:cNvPicPr preferRelativeResize="0"/>
          <p:nvPr/>
        </p:nvPicPr>
        <p:blipFill rotWithShape="1">
          <a:blip r:embed="rId2">
            <a:alphaModFix/>
          </a:blip>
          <a:srcRect/>
          <a:stretch/>
        </p:blipFill>
        <p:spPr>
          <a:xfrm>
            <a:off x="0" y="4736892"/>
            <a:ext cx="12192000" cy="960138"/>
          </a:xfrm>
          <a:prstGeom prst="rect">
            <a:avLst/>
          </a:prstGeom>
          <a:noFill/>
          <a:ln>
            <a:noFill/>
          </a:ln>
        </p:spPr>
      </p:pic>
      <p:pic>
        <p:nvPicPr>
          <p:cNvPr id="1269" name="Google Shape;1269;g60ae9f23f0_1_2974"/>
          <p:cNvPicPr preferRelativeResize="0"/>
          <p:nvPr/>
        </p:nvPicPr>
        <p:blipFill rotWithShape="1">
          <a:blip r:embed="rId3">
            <a:alphaModFix/>
          </a:blip>
          <a:srcRect/>
          <a:stretch/>
        </p:blipFill>
        <p:spPr>
          <a:xfrm>
            <a:off x="613391" y="5929232"/>
            <a:ext cx="3988589" cy="762524"/>
          </a:xfrm>
          <a:prstGeom prst="rect">
            <a:avLst/>
          </a:prstGeom>
          <a:noFill/>
          <a:ln>
            <a:noFill/>
          </a:ln>
        </p:spPr>
      </p:pic>
    </p:spTree>
    <p:extLst>
      <p:ext uri="{BB962C8B-B14F-4D97-AF65-F5344CB8AC3E}">
        <p14:creationId xmlns:p14="http://schemas.microsoft.com/office/powerpoint/2010/main" val="1072592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1">
  <p:cSld name="C1">
    <p:spTree>
      <p:nvGrpSpPr>
        <p:cNvPr id="1" name="Shape 1271"/>
        <p:cNvGrpSpPr/>
        <p:nvPr/>
      </p:nvGrpSpPr>
      <p:grpSpPr>
        <a:xfrm>
          <a:off x="0" y="0"/>
          <a:ext cx="0" cy="0"/>
          <a:chOff x="0" y="0"/>
          <a:chExt cx="0" cy="0"/>
        </a:xfrm>
      </p:grpSpPr>
      <p:sp>
        <p:nvSpPr>
          <p:cNvPr id="1272" name="Google Shape;1272;g60ae9f23f0_1_3016"/>
          <p:cNvSpPr>
            <a:spLocks noGrp="1"/>
          </p:cNvSpPr>
          <p:nvPr>
            <p:ph type="pic" idx="2"/>
          </p:nvPr>
        </p:nvSpPr>
        <p:spPr>
          <a:xfrm>
            <a:off x="0" y="0"/>
            <a:ext cx="12192000" cy="6858000"/>
          </a:xfrm>
          <a:prstGeom prst="rect">
            <a:avLst/>
          </a:prstGeom>
          <a:solidFill>
            <a:srgbClr val="F2F2F2"/>
          </a:solidFill>
          <a:ln>
            <a:noFill/>
          </a:ln>
        </p:spPr>
        <p:txBody>
          <a:bodyPr spcFirstLastPara="1" wrap="square" lIns="0" tIns="121900" rIns="0" bIns="2926075" anchor="b" anchorCtr="0">
            <a:noAutofit/>
          </a:bodyPr>
          <a:lstStyle>
            <a:lvl1pPr marR="0" lvl="0" algn="ctr" rtl="0">
              <a:spcBef>
                <a:spcPts val="400"/>
              </a:spcBef>
              <a:spcAft>
                <a:spcPts val="0"/>
              </a:spcAft>
              <a:buClr>
                <a:srgbClr val="5B5B5B"/>
              </a:buClr>
              <a:buSzPts val="1900"/>
              <a:buFont typeface="Arial"/>
              <a:buNone/>
              <a:defRPr sz="1900" b="0" i="0" u="none" strike="noStrike" cap="none">
                <a:solidFill>
                  <a:srgbClr val="5B5B5B"/>
                </a:solidFill>
                <a:latin typeface="Calibri"/>
                <a:ea typeface="Calibri"/>
                <a:cs typeface="Calibri"/>
                <a:sym typeface="Calibri"/>
              </a:defRPr>
            </a:lvl1pPr>
            <a:lvl2pPr marR="0" lvl="1"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93529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73"/>
        <p:cNvGrpSpPr/>
        <p:nvPr/>
      </p:nvGrpSpPr>
      <p:grpSpPr>
        <a:xfrm>
          <a:off x="0" y="0"/>
          <a:ext cx="0" cy="0"/>
          <a:chOff x="0" y="0"/>
          <a:chExt cx="0" cy="0"/>
        </a:xfrm>
      </p:grpSpPr>
      <p:sp>
        <p:nvSpPr>
          <p:cNvPr id="1274" name="Google Shape;1274;g60ae9f23f0_1_301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1275" name="Google Shape;1275;g60ae9f23f0_1_3018"/>
          <p:cNvSpPr txBox="1">
            <a:spLocks noGrp="1"/>
          </p:cNvSpPr>
          <p:nvPr>
            <p:ph type="subTitle" idx="1"/>
          </p:nvPr>
        </p:nvSpPr>
        <p:spPr>
          <a:xfrm>
            <a:off x="1524000" y="3602037"/>
            <a:ext cx="9144000" cy="1655700"/>
          </a:xfrm>
          <a:prstGeom prst="rect">
            <a:avLst/>
          </a:prstGeom>
          <a:noFill/>
          <a:ln>
            <a:noFill/>
          </a:ln>
        </p:spPr>
        <p:txBody>
          <a:bodyPr spcFirstLastPara="1" wrap="square" lIns="91425" tIns="45700" rIns="91425" bIns="45700" anchor="t" anchorCtr="0">
            <a:noAutofit/>
          </a:bodyPr>
          <a:lstStyle>
            <a:lvl1pPr marR="0" lvl="0" algn="ctr" rtl="0">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3pPr>
            <a:lvl4pPr marR="0" lvl="3" algn="ctr"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276" name="Google Shape;1276;g60ae9f23f0_1_301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900"/>
              <a:buNone/>
              <a:defRPr sz="2400">
                <a:solidFill>
                  <a:schemeClr val="dk1"/>
                </a:solidFill>
                <a:latin typeface="Calibri"/>
                <a:ea typeface="Calibri"/>
                <a:cs typeface="Calibri"/>
                <a:sym typeface="Calibri"/>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1277" name="Google Shape;1277;g60ae9f23f0_1_3018"/>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900"/>
              <a:buNone/>
              <a:defRPr sz="2400">
                <a:solidFill>
                  <a:schemeClr val="dk1"/>
                </a:solidFill>
                <a:latin typeface="Calibri"/>
                <a:ea typeface="Calibri"/>
                <a:cs typeface="Calibri"/>
                <a:sym typeface="Calibri"/>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1278" name="Google Shape;1278;g60ae9f23f0_1_301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400">
                <a:solidFill>
                  <a:schemeClr val="dk1"/>
                </a:solidFill>
                <a:latin typeface="Calibri"/>
                <a:ea typeface="Calibri"/>
                <a:cs typeface="Calibri"/>
                <a:sym typeface="Calibri"/>
              </a:defRPr>
            </a:lvl1pPr>
            <a:lvl2pPr marL="0" marR="0" lvl="1" indent="0" algn="l" rtl="0">
              <a:spcBef>
                <a:spcPts val="0"/>
              </a:spcBef>
              <a:buNone/>
              <a:defRPr sz="2400">
                <a:solidFill>
                  <a:schemeClr val="dk1"/>
                </a:solidFill>
                <a:latin typeface="Calibri"/>
                <a:ea typeface="Calibri"/>
                <a:cs typeface="Calibri"/>
                <a:sym typeface="Calibri"/>
              </a:defRPr>
            </a:lvl2pPr>
            <a:lvl3pPr marL="0" marR="0" lvl="2" indent="0" algn="l" rtl="0">
              <a:spcBef>
                <a:spcPts val="0"/>
              </a:spcBef>
              <a:buNone/>
              <a:defRPr sz="2400">
                <a:solidFill>
                  <a:schemeClr val="dk1"/>
                </a:solidFill>
                <a:latin typeface="Calibri"/>
                <a:ea typeface="Calibri"/>
                <a:cs typeface="Calibri"/>
                <a:sym typeface="Calibri"/>
              </a:defRPr>
            </a:lvl3pPr>
            <a:lvl4pPr marL="0" marR="0" lvl="3" indent="0" algn="l" rtl="0">
              <a:spcBef>
                <a:spcPts val="0"/>
              </a:spcBef>
              <a:buNone/>
              <a:defRPr sz="2400">
                <a:solidFill>
                  <a:schemeClr val="dk1"/>
                </a:solidFill>
                <a:latin typeface="Calibri"/>
                <a:ea typeface="Calibri"/>
                <a:cs typeface="Calibri"/>
                <a:sym typeface="Calibri"/>
              </a:defRPr>
            </a:lvl4pPr>
            <a:lvl5pPr marL="0" marR="0" lvl="4" indent="0" algn="l" rtl="0">
              <a:spcBef>
                <a:spcPts val="0"/>
              </a:spcBef>
              <a:buNone/>
              <a:defRPr sz="2400">
                <a:solidFill>
                  <a:schemeClr val="dk1"/>
                </a:solidFill>
                <a:latin typeface="Calibri"/>
                <a:ea typeface="Calibri"/>
                <a:cs typeface="Calibri"/>
                <a:sym typeface="Calibri"/>
              </a:defRPr>
            </a:lvl5pPr>
            <a:lvl6pPr marL="0" marR="0" lvl="5" indent="0" algn="l" rtl="0">
              <a:spcBef>
                <a:spcPts val="0"/>
              </a:spcBef>
              <a:buNone/>
              <a:defRPr sz="2400">
                <a:solidFill>
                  <a:schemeClr val="dk1"/>
                </a:solidFill>
                <a:latin typeface="Calibri"/>
                <a:ea typeface="Calibri"/>
                <a:cs typeface="Calibri"/>
                <a:sym typeface="Calibri"/>
              </a:defRPr>
            </a:lvl6pPr>
            <a:lvl7pPr marL="0" marR="0" lvl="6" indent="0" algn="l" rtl="0">
              <a:spcBef>
                <a:spcPts val="0"/>
              </a:spcBef>
              <a:buNone/>
              <a:defRPr sz="2400">
                <a:solidFill>
                  <a:schemeClr val="dk1"/>
                </a:solidFill>
                <a:latin typeface="Calibri"/>
                <a:ea typeface="Calibri"/>
                <a:cs typeface="Calibri"/>
                <a:sym typeface="Calibri"/>
              </a:defRPr>
            </a:lvl7pPr>
            <a:lvl8pPr marL="0" marR="0" lvl="7" indent="0" algn="l" rtl="0">
              <a:spcBef>
                <a:spcPts val="0"/>
              </a:spcBef>
              <a:buNone/>
              <a:defRPr sz="2400">
                <a:solidFill>
                  <a:schemeClr val="dk1"/>
                </a:solidFill>
                <a:latin typeface="Calibri"/>
                <a:ea typeface="Calibri"/>
                <a:cs typeface="Calibri"/>
                <a:sym typeface="Calibri"/>
              </a:defRPr>
            </a:lvl8pPr>
            <a:lvl9pPr marL="0" marR="0" lvl="8" indent="0" algn="l" rtl="0">
              <a:spcBef>
                <a:spcPts val="0"/>
              </a:spcBef>
              <a:buNone/>
              <a:defRPr sz="2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71827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79"/>
        <p:cNvGrpSpPr/>
        <p:nvPr/>
      </p:nvGrpSpPr>
      <p:grpSpPr>
        <a:xfrm>
          <a:off x="0" y="0"/>
          <a:ext cx="0" cy="0"/>
          <a:chOff x="0" y="0"/>
          <a:chExt cx="0" cy="0"/>
        </a:xfrm>
      </p:grpSpPr>
      <p:sp>
        <p:nvSpPr>
          <p:cNvPr id="1280" name="Google Shape;1280;g60ae9f23f0_1_30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5900"/>
              <a:buFont typeface="Calibri"/>
              <a:buNone/>
              <a:defRPr sz="5900" b="0" i="0" u="none" strike="noStrike" cap="none">
                <a:solidFill>
                  <a:schemeClr val="dk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1281" name="Google Shape;1281;g60ae9f23f0_1_302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501650" algn="l" rtl="0">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L="914400" marR="0" lvl="1" indent="-463550"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L="1371600" marR="0" lvl="2" indent="-431800"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82" name="Google Shape;1282;g60ae9f23f0_1_3024"/>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900"/>
              <a:buNone/>
              <a:defRPr sz="2400">
                <a:solidFill>
                  <a:schemeClr val="dk1"/>
                </a:solidFill>
                <a:latin typeface="Calibri"/>
                <a:ea typeface="Calibri"/>
                <a:cs typeface="Calibri"/>
                <a:sym typeface="Calibri"/>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1283" name="Google Shape;1283;g60ae9f23f0_1_3024"/>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900"/>
              <a:buNone/>
              <a:defRPr sz="2400">
                <a:solidFill>
                  <a:schemeClr val="dk1"/>
                </a:solidFill>
                <a:latin typeface="Calibri"/>
                <a:ea typeface="Calibri"/>
                <a:cs typeface="Calibri"/>
                <a:sym typeface="Calibri"/>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1284" name="Google Shape;1284;g60ae9f23f0_1_302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400">
                <a:solidFill>
                  <a:schemeClr val="dk1"/>
                </a:solidFill>
                <a:latin typeface="Calibri"/>
                <a:ea typeface="Calibri"/>
                <a:cs typeface="Calibri"/>
                <a:sym typeface="Calibri"/>
              </a:defRPr>
            </a:lvl1pPr>
            <a:lvl2pPr marL="0" marR="0" lvl="1" indent="0" algn="l" rtl="0">
              <a:spcBef>
                <a:spcPts val="0"/>
              </a:spcBef>
              <a:buNone/>
              <a:defRPr sz="2400">
                <a:solidFill>
                  <a:schemeClr val="dk1"/>
                </a:solidFill>
                <a:latin typeface="Calibri"/>
                <a:ea typeface="Calibri"/>
                <a:cs typeface="Calibri"/>
                <a:sym typeface="Calibri"/>
              </a:defRPr>
            </a:lvl2pPr>
            <a:lvl3pPr marL="0" marR="0" lvl="2" indent="0" algn="l" rtl="0">
              <a:spcBef>
                <a:spcPts val="0"/>
              </a:spcBef>
              <a:buNone/>
              <a:defRPr sz="2400">
                <a:solidFill>
                  <a:schemeClr val="dk1"/>
                </a:solidFill>
                <a:latin typeface="Calibri"/>
                <a:ea typeface="Calibri"/>
                <a:cs typeface="Calibri"/>
                <a:sym typeface="Calibri"/>
              </a:defRPr>
            </a:lvl3pPr>
            <a:lvl4pPr marL="0" marR="0" lvl="3" indent="0" algn="l" rtl="0">
              <a:spcBef>
                <a:spcPts val="0"/>
              </a:spcBef>
              <a:buNone/>
              <a:defRPr sz="2400">
                <a:solidFill>
                  <a:schemeClr val="dk1"/>
                </a:solidFill>
                <a:latin typeface="Calibri"/>
                <a:ea typeface="Calibri"/>
                <a:cs typeface="Calibri"/>
                <a:sym typeface="Calibri"/>
              </a:defRPr>
            </a:lvl4pPr>
            <a:lvl5pPr marL="0" marR="0" lvl="4" indent="0" algn="l" rtl="0">
              <a:spcBef>
                <a:spcPts val="0"/>
              </a:spcBef>
              <a:buNone/>
              <a:defRPr sz="2400">
                <a:solidFill>
                  <a:schemeClr val="dk1"/>
                </a:solidFill>
                <a:latin typeface="Calibri"/>
                <a:ea typeface="Calibri"/>
                <a:cs typeface="Calibri"/>
                <a:sym typeface="Calibri"/>
              </a:defRPr>
            </a:lvl5pPr>
            <a:lvl6pPr marL="0" marR="0" lvl="5" indent="0" algn="l" rtl="0">
              <a:spcBef>
                <a:spcPts val="0"/>
              </a:spcBef>
              <a:buNone/>
              <a:defRPr sz="2400">
                <a:solidFill>
                  <a:schemeClr val="dk1"/>
                </a:solidFill>
                <a:latin typeface="Calibri"/>
                <a:ea typeface="Calibri"/>
                <a:cs typeface="Calibri"/>
                <a:sym typeface="Calibri"/>
              </a:defRPr>
            </a:lvl6pPr>
            <a:lvl7pPr marL="0" marR="0" lvl="6" indent="0" algn="l" rtl="0">
              <a:spcBef>
                <a:spcPts val="0"/>
              </a:spcBef>
              <a:buNone/>
              <a:defRPr sz="2400">
                <a:solidFill>
                  <a:schemeClr val="dk1"/>
                </a:solidFill>
                <a:latin typeface="Calibri"/>
                <a:ea typeface="Calibri"/>
                <a:cs typeface="Calibri"/>
                <a:sym typeface="Calibri"/>
              </a:defRPr>
            </a:lvl7pPr>
            <a:lvl8pPr marL="0" marR="0" lvl="7" indent="0" algn="l" rtl="0">
              <a:spcBef>
                <a:spcPts val="0"/>
              </a:spcBef>
              <a:buNone/>
              <a:defRPr sz="2400">
                <a:solidFill>
                  <a:schemeClr val="dk1"/>
                </a:solidFill>
                <a:latin typeface="Calibri"/>
                <a:ea typeface="Calibri"/>
                <a:cs typeface="Calibri"/>
                <a:sym typeface="Calibri"/>
              </a:defRPr>
            </a:lvl8pPr>
            <a:lvl9pPr marL="0" marR="0" lvl="8" indent="0" algn="l" rtl="0">
              <a:spcBef>
                <a:spcPts val="0"/>
              </a:spcBef>
              <a:buNone/>
              <a:defRPr sz="2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64770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2">
  <p:cSld name="C2">
    <p:spTree>
      <p:nvGrpSpPr>
        <p:cNvPr id="1" name="Shape 1285"/>
        <p:cNvGrpSpPr/>
        <p:nvPr/>
      </p:nvGrpSpPr>
      <p:grpSpPr>
        <a:xfrm>
          <a:off x="0" y="0"/>
          <a:ext cx="0" cy="0"/>
          <a:chOff x="0" y="0"/>
          <a:chExt cx="0" cy="0"/>
        </a:xfrm>
      </p:grpSpPr>
      <p:sp>
        <p:nvSpPr>
          <p:cNvPr id="1286" name="Google Shape;1286;g60ae9f23f0_1_3030"/>
          <p:cNvSpPr>
            <a:spLocks noGrp="1"/>
          </p:cNvSpPr>
          <p:nvPr>
            <p:ph type="pic" idx="2"/>
          </p:nvPr>
        </p:nvSpPr>
        <p:spPr>
          <a:xfrm>
            <a:off x="0" y="-1"/>
            <a:ext cx="12192000" cy="4140300"/>
          </a:xfrm>
          <a:prstGeom prst="rect">
            <a:avLst/>
          </a:prstGeom>
          <a:solidFill>
            <a:srgbClr val="F2F2F2"/>
          </a:solidFill>
          <a:ln>
            <a:noFill/>
          </a:ln>
        </p:spPr>
        <p:txBody>
          <a:bodyPr spcFirstLastPara="1" wrap="square" lIns="121900" tIns="0" rIns="121900" bIns="243825" anchor="b" anchorCtr="0">
            <a:noAutofit/>
          </a:bodyPr>
          <a:lstStyle>
            <a:lvl1pPr marR="0" lvl="0" algn="ctr" rtl="0">
              <a:spcBef>
                <a:spcPts val="300"/>
              </a:spcBef>
              <a:spcAft>
                <a:spcPts val="0"/>
              </a:spcAft>
              <a:buClr>
                <a:srgbClr val="5B5B5B"/>
              </a:buClr>
              <a:buSzPts val="1400"/>
              <a:buFont typeface="Arial"/>
              <a:buNone/>
              <a:defRPr sz="1400" b="0" i="0" u="none" strike="noStrike" cap="none">
                <a:solidFill>
                  <a:srgbClr val="5B5B5B"/>
                </a:solidFill>
                <a:latin typeface="Calibri"/>
                <a:ea typeface="Calibri"/>
                <a:cs typeface="Calibri"/>
                <a:sym typeface="Calibri"/>
              </a:defRPr>
            </a:lvl1pPr>
            <a:lvl2pPr marR="0" lvl="1"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14042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4">
  <p:cSld name="c4">
    <p:spTree>
      <p:nvGrpSpPr>
        <p:cNvPr id="1" name="Shape 1287"/>
        <p:cNvGrpSpPr/>
        <p:nvPr/>
      </p:nvGrpSpPr>
      <p:grpSpPr>
        <a:xfrm>
          <a:off x="0" y="0"/>
          <a:ext cx="0" cy="0"/>
          <a:chOff x="0" y="0"/>
          <a:chExt cx="0" cy="0"/>
        </a:xfrm>
      </p:grpSpPr>
      <p:sp>
        <p:nvSpPr>
          <p:cNvPr id="1288" name="Google Shape;1288;g60ae9f23f0_1_3032"/>
          <p:cNvSpPr>
            <a:spLocks noGrp="1"/>
          </p:cNvSpPr>
          <p:nvPr>
            <p:ph type="pic" idx="2"/>
          </p:nvPr>
        </p:nvSpPr>
        <p:spPr>
          <a:xfrm>
            <a:off x="0" y="-1"/>
            <a:ext cx="12192000" cy="4749900"/>
          </a:xfrm>
          <a:prstGeom prst="rect">
            <a:avLst/>
          </a:prstGeom>
          <a:solidFill>
            <a:srgbClr val="F2F2F2"/>
          </a:solidFill>
          <a:ln>
            <a:noFill/>
          </a:ln>
        </p:spPr>
        <p:txBody>
          <a:bodyPr spcFirstLastPara="1" wrap="square" lIns="121900" tIns="0" rIns="121900" bIns="243825" anchor="b" anchorCtr="0">
            <a:noAutofit/>
          </a:bodyPr>
          <a:lstStyle>
            <a:lvl1pPr marR="0" lvl="0" algn="ctr" rtl="0">
              <a:spcBef>
                <a:spcPts val="300"/>
              </a:spcBef>
              <a:spcAft>
                <a:spcPts val="0"/>
              </a:spcAft>
              <a:buClr>
                <a:srgbClr val="5B5B5B"/>
              </a:buClr>
              <a:buSzPts val="1400"/>
              <a:buFont typeface="Arial"/>
              <a:buNone/>
              <a:defRPr sz="1400" b="0" i="0" u="none" strike="noStrike" cap="none">
                <a:solidFill>
                  <a:srgbClr val="5B5B5B"/>
                </a:solidFill>
                <a:latin typeface="Calibri"/>
                <a:ea typeface="Calibri"/>
                <a:cs typeface="Calibri"/>
                <a:sym typeface="Calibri"/>
              </a:defRPr>
            </a:lvl1pPr>
            <a:lvl2pPr marR="0" lvl="1"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94659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6">
  <p:cSld name="C6">
    <p:spTree>
      <p:nvGrpSpPr>
        <p:cNvPr id="1" name="Shape 1289"/>
        <p:cNvGrpSpPr/>
        <p:nvPr/>
      </p:nvGrpSpPr>
      <p:grpSpPr>
        <a:xfrm>
          <a:off x="0" y="0"/>
          <a:ext cx="0" cy="0"/>
          <a:chOff x="0" y="0"/>
          <a:chExt cx="0" cy="0"/>
        </a:xfrm>
      </p:grpSpPr>
      <p:sp>
        <p:nvSpPr>
          <p:cNvPr id="1290" name="Google Shape;1290;g60ae9f23f0_1_3034"/>
          <p:cNvSpPr>
            <a:spLocks noGrp="1"/>
          </p:cNvSpPr>
          <p:nvPr>
            <p:ph type="pic" idx="2"/>
          </p:nvPr>
        </p:nvSpPr>
        <p:spPr>
          <a:xfrm>
            <a:off x="0" y="0"/>
            <a:ext cx="6096000" cy="6858000"/>
          </a:xfrm>
          <a:prstGeom prst="rect">
            <a:avLst/>
          </a:prstGeom>
          <a:solidFill>
            <a:srgbClr val="E8E8E8"/>
          </a:solidFill>
          <a:ln>
            <a:noFill/>
          </a:ln>
        </p:spPr>
        <p:txBody>
          <a:bodyPr spcFirstLastPara="1" wrap="square" lIns="121900" tIns="1097275" rIns="121900" bIns="0" anchor="ctr" anchorCtr="0">
            <a:noAutofit/>
          </a:bodyPr>
          <a:lstStyle>
            <a:lvl1pPr marR="0" lvl="0" algn="ctr" rtl="0">
              <a:spcBef>
                <a:spcPts val="400"/>
              </a:spcBef>
              <a:spcAft>
                <a:spcPts val="0"/>
              </a:spcAft>
              <a:buClr>
                <a:srgbClr val="929292"/>
              </a:buClr>
              <a:buSzPts val="1900"/>
              <a:buFont typeface="Arial"/>
              <a:buNone/>
              <a:defRPr sz="1900" b="0" i="0" u="none" strike="noStrike" cap="none">
                <a:solidFill>
                  <a:srgbClr val="929292"/>
                </a:solidFill>
                <a:latin typeface="Calibri"/>
                <a:ea typeface="Calibri"/>
                <a:cs typeface="Calibri"/>
                <a:sym typeface="Calibri"/>
              </a:defRPr>
            </a:lvl1pPr>
            <a:lvl2pPr marR="0" lvl="1"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91" name="Google Shape;1291;g60ae9f23f0_1_3034"/>
          <p:cNvSpPr txBox="1">
            <a:spLocks noGrp="1"/>
          </p:cNvSpPr>
          <p:nvPr>
            <p:ph type="body" idx="1"/>
          </p:nvPr>
        </p:nvSpPr>
        <p:spPr>
          <a:xfrm>
            <a:off x="6686349" y="1178427"/>
            <a:ext cx="4979700" cy="231300"/>
          </a:xfrm>
          <a:prstGeom prst="rect">
            <a:avLst/>
          </a:prstGeom>
          <a:noFill/>
          <a:ln>
            <a:noFill/>
          </a:ln>
        </p:spPr>
        <p:txBody>
          <a:bodyPr spcFirstLastPara="1" wrap="square" lIns="0" tIns="0" rIns="0" bIns="0" anchor="ctr" anchorCtr="0">
            <a:noAutofit/>
          </a:bodyPr>
          <a:lstStyle>
            <a:lvl1pPr marL="457200" marR="0" lvl="0" indent="-228600" algn="l" rtl="0">
              <a:spcBef>
                <a:spcPts val="400"/>
              </a:spcBef>
              <a:spcAft>
                <a:spcPts val="0"/>
              </a:spcAft>
              <a:buClr>
                <a:schemeClr val="lt1"/>
              </a:buClr>
              <a:buSzPts val="2100"/>
              <a:buFont typeface="Arial"/>
              <a:buNone/>
              <a:defRPr sz="2100" b="0" i="0" u="none" strike="noStrike" cap="none">
                <a:solidFill>
                  <a:schemeClr val="lt1"/>
                </a:solidFill>
                <a:latin typeface="Calibri"/>
                <a:ea typeface="Calibri"/>
                <a:cs typeface="Calibri"/>
                <a:sym typeface="Calibri"/>
              </a:defRPr>
            </a:lvl1pPr>
            <a:lvl2pPr marL="914400" marR="0" lvl="1" indent="-228600" algn="l"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3pPr>
            <a:lvl4pPr marL="1828800" marR="0" lvl="3"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292" name="Google Shape;1292;g60ae9f23f0_1_3034"/>
          <p:cNvSpPr txBox="1">
            <a:spLocks noGrp="1"/>
          </p:cNvSpPr>
          <p:nvPr>
            <p:ph type="title"/>
          </p:nvPr>
        </p:nvSpPr>
        <p:spPr>
          <a:xfrm>
            <a:off x="6686349" y="455084"/>
            <a:ext cx="4979700" cy="6603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chemeClr val="lt1"/>
              </a:buClr>
              <a:buSzPts val="4800"/>
              <a:buFont typeface="Calibri"/>
              <a:buNone/>
              <a:defRPr sz="4800" b="0" i="0" u="none" strike="noStrike" cap="none">
                <a:solidFill>
                  <a:schemeClr val="lt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Tree>
    <p:extLst>
      <p:ext uri="{BB962C8B-B14F-4D97-AF65-F5344CB8AC3E}">
        <p14:creationId xmlns:p14="http://schemas.microsoft.com/office/powerpoint/2010/main" val="2299747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7">
  <p:cSld name="C7">
    <p:spTree>
      <p:nvGrpSpPr>
        <p:cNvPr id="1" name="Shape 1293"/>
        <p:cNvGrpSpPr/>
        <p:nvPr/>
      </p:nvGrpSpPr>
      <p:grpSpPr>
        <a:xfrm>
          <a:off x="0" y="0"/>
          <a:ext cx="0" cy="0"/>
          <a:chOff x="0" y="0"/>
          <a:chExt cx="0" cy="0"/>
        </a:xfrm>
      </p:grpSpPr>
      <p:sp>
        <p:nvSpPr>
          <p:cNvPr id="1294" name="Google Shape;1294;g60ae9f23f0_1_3038"/>
          <p:cNvSpPr>
            <a:spLocks noGrp="1"/>
          </p:cNvSpPr>
          <p:nvPr>
            <p:ph type="pic" idx="2"/>
          </p:nvPr>
        </p:nvSpPr>
        <p:spPr>
          <a:xfrm>
            <a:off x="0" y="0"/>
            <a:ext cx="5588100" cy="6858000"/>
          </a:xfrm>
          <a:prstGeom prst="rect">
            <a:avLst/>
          </a:prstGeom>
          <a:solidFill>
            <a:srgbClr val="F2F2F2"/>
          </a:solidFill>
          <a:ln>
            <a:noFill/>
          </a:ln>
        </p:spPr>
        <p:txBody>
          <a:bodyPr spcFirstLastPara="1" wrap="square" lIns="121900" tIns="0" rIns="121900" bIns="243825" anchor="b" anchorCtr="0">
            <a:noAutofit/>
          </a:bodyPr>
          <a:lstStyle>
            <a:lvl1pPr marR="0" lvl="0" algn="ctr" rtl="0">
              <a:spcBef>
                <a:spcPts val="300"/>
              </a:spcBef>
              <a:spcAft>
                <a:spcPts val="0"/>
              </a:spcAft>
              <a:buClr>
                <a:srgbClr val="5B5B5B"/>
              </a:buClr>
              <a:buSzPts val="1400"/>
              <a:buFont typeface="Arial"/>
              <a:buNone/>
              <a:defRPr sz="1400" b="0" i="0" u="none" strike="noStrike" cap="none">
                <a:solidFill>
                  <a:srgbClr val="5B5B5B"/>
                </a:solidFill>
                <a:latin typeface="Calibri"/>
                <a:ea typeface="Calibri"/>
                <a:cs typeface="Calibri"/>
                <a:sym typeface="Calibri"/>
              </a:defRPr>
            </a:lvl1pPr>
            <a:lvl2pPr marR="0" lvl="1"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95" name="Google Shape;1295;g60ae9f23f0_1_3038"/>
          <p:cNvSpPr txBox="1">
            <a:spLocks noGrp="1"/>
          </p:cNvSpPr>
          <p:nvPr>
            <p:ph type="body" idx="1"/>
          </p:nvPr>
        </p:nvSpPr>
        <p:spPr>
          <a:xfrm>
            <a:off x="6083300" y="1178427"/>
            <a:ext cx="5582400" cy="231300"/>
          </a:xfrm>
          <a:prstGeom prst="rect">
            <a:avLst/>
          </a:prstGeom>
          <a:noFill/>
          <a:ln>
            <a:noFill/>
          </a:ln>
        </p:spPr>
        <p:txBody>
          <a:bodyPr spcFirstLastPara="1" wrap="square" lIns="0" tIns="0" rIns="0" bIns="0" anchor="ctr" anchorCtr="0">
            <a:noAutofit/>
          </a:bodyPr>
          <a:lstStyle>
            <a:lvl1pPr marL="457200" marR="0" lvl="0" indent="-228600" algn="l" rtl="0">
              <a:spcBef>
                <a:spcPts val="400"/>
              </a:spcBef>
              <a:spcAft>
                <a:spcPts val="0"/>
              </a:spcAft>
              <a:buClr>
                <a:srgbClr val="5B5B5B"/>
              </a:buClr>
              <a:buSzPts val="2100"/>
              <a:buFont typeface="Arial"/>
              <a:buNone/>
              <a:defRPr sz="2100" b="0" i="0" u="none" strike="noStrike" cap="none">
                <a:solidFill>
                  <a:srgbClr val="5B5B5B"/>
                </a:solidFill>
                <a:latin typeface="Calibri"/>
                <a:ea typeface="Calibri"/>
                <a:cs typeface="Calibri"/>
                <a:sym typeface="Calibri"/>
              </a:defRPr>
            </a:lvl1pPr>
            <a:lvl2pPr marL="914400" marR="0" lvl="1" indent="-228600" algn="l"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3pPr>
            <a:lvl4pPr marL="1828800" marR="0" lvl="3"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296" name="Google Shape;1296;g60ae9f23f0_1_3038"/>
          <p:cNvSpPr txBox="1">
            <a:spLocks noGrp="1"/>
          </p:cNvSpPr>
          <p:nvPr>
            <p:ph type="title"/>
          </p:nvPr>
        </p:nvSpPr>
        <p:spPr>
          <a:xfrm>
            <a:off x="6083300" y="455084"/>
            <a:ext cx="5582400" cy="6603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800"/>
              <a:buFont typeface="Calibri"/>
              <a:buNone/>
              <a:defRPr sz="4800" b="0" i="0" u="none" strike="noStrike" cap="none">
                <a:solidFill>
                  <a:srgbClr val="5B5B5B"/>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Tree>
    <p:extLst>
      <p:ext uri="{BB962C8B-B14F-4D97-AF65-F5344CB8AC3E}">
        <p14:creationId xmlns:p14="http://schemas.microsoft.com/office/powerpoint/2010/main" val="2793686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8">
  <p:cSld name="C8">
    <p:spTree>
      <p:nvGrpSpPr>
        <p:cNvPr id="1" name="Shape 1297"/>
        <p:cNvGrpSpPr/>
        <p:nvPr/>
      </p:nvGrpSpPr>
      <p:grpSpPr>
        <a:xfrm>
          <a:off x="0" y="0"/>
          <a:ext cx="0" cy="0"/>
          <a:chOff x="0" y="0"/>
          <a:chExt cx="0" cy="0"/>
        </a:xfrm>
      </p:grpSpPr>
      <p:sp>
        <p:nvSpPr>
          <p:cNvPr id="1298" name="Google Shape;1298;g60ae9f23f0_1_3042"/>
          <p:cNvSpPr>
            <a:spLocks noGrp="1"/>
          </p:cNvSpPr>
          <p:nvPr>
            <p:ph type="pic" idx="2"/>
          </p:nvPr>
        </p:nvSpPr>
        <p:spPr>
          <a:xfrm>
            <a:off x="6604000" y="0"/>
            <a:ext cx="5588100" cy="6858000"/>
          </a:xfrm>
          <a:prstGeom prst="rect">
            <a:avLst/>
          </a:prstGeom>
          <a:solidFill>
            <a:srgbClr val="F2F2F2"/>
          </a:solidFill>
          <a:ln>
            <a:noFill/>
          </a:ln>
        </p:spPr>
        <p:txBody>
          <a:bodyPr spcFirstLastPara="1" wrap="square" lIns="121900" tIns="0" rIns="121900" bIns="243825" anchor="b" anchorCtr="0">
            <a:noAutofit/>
          </a:bodyPr>
          <a:lstStyle>
            <a:lvl1pPr marR="0" lvl="0" algn="ctr" rtl="0">
              <a:spcBef>
                <a:spcPts val="300"/>
              </a:spcBef>
              <a:spcAft>
                <a:spcPts val="0"/>
              </a:spcAft>
              <a:buClr>
                <a:srgbClr val="5B5B5B"/>
              </a:buClr>
              <a:buSzPts val="1400"/>
              <a:buFont typeface="Arial"/>
              <a:buNone/>
              <a:defRPr sz="1400" b="0" i="0" u="none" strike="noStrike" cap="none">
                <a:solidFill>
                  <a:srgbClr val="5B5B5B"/>
                </a:solidFill>
                <a:latin typeface="Calibri"/>
                <a:ea typeface="Calibri"/>
                <a:cs typeface="Calibri"/>
                <a:sym typeface="Calibri"/>
              </a:defRPr>
            </a:lvl1pPr>
            <a:lvl2pPr marR="0" lvl="1"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99" name="Google Shape;1299;g60ae9f23f0_1_3042"/>
          <p:cNvSpPr txBox="1">
            <a:spLocks noGrp="1"/>
          </p:cNvSpPr>
          <p:nvPr>
            <p:ph type="body" idx="1"/>
          </p:nvPr>
        </p:nvSpPr>
        <p:spPr>
          <a:xfrm>
            <a:off x="508000" y="1178427"/>
            <a:ext cx="5582400" cy="231300"/>
          </a:xfrm>
          <a:prstGeom prst="rect">
            <a:avLst/>
          </a:prstGeom>
          <a:noFill/>
          <a:ln>
            <a:noFill/>
          </a:ln>
        </p:spPr>
        <p:txBody>
          <a:bodyPr spcFirstLastPara="1" wrap="square" lIns="0" tIns="0" rIns="0" bIns="0" anchor="ctr" anchorCtr="0">
            <a:noAutofit/>
          </a:bodyPr>
          <a:lstStyle>
            <a:lvl1pPr marL="457200" marR="0" lvl="0" indent="-228600" algn="l" rtl="0">
              <a:spcBef>
                <a:spcPts val="400"/>
              </a:spcBef>
              <a:spcAft>
                <a:spcPts val="0"/>
              </a:spcAft>
              <a:buClr>
                <a:srgbClr val="5B5B5B"/>
              </a:buClr>
              <a:buSzPts val="2100"/>
              <a:buFont typeface="Arial"/>
              <a:buNone/>
              <a:defRPr sz="2100" b="0" i="0" u="none" strike="noStrike" cap="none">
                <a:solidFill>
                  <a:srgbClr val="5B5B5B"/>
                </a:solidFill>
                <a:latin typeface="Calibri"/>
                <a:ea typeface="Calibri"/>
                <a:cs typeface="Calibri"/>
                <a:sym typeface="Calibri"/>
              </a:defRPr>
            </a:lvl1pPr>
            <a:lvl2pPr marL="914400" marR="0" lvl="1" indent="-228600" algn="l"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3pPr>
            <a:lvl4pPr marL="1828800" marR="0" lvl="3"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300" name="Google Shape;1300;g60ae9f23f0_1_3042"/>
          <p:cNvSpPr txBox="1">
            <a:spLocks noGrp="1"/>
          </p:cNvSpPr>
          <p:nvPr>
            <p:ph type="title"/>
          </p:nvPr>
        </p:nvSpPr>
        <p:spPr>
          <a:xfrm>
            <a:off x="508000" y="455084"/>
            <a:ext cx="5582400" cy="6603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800"/>
              <a:buFont typeface="Calibri"/>
              <a:buNone/>
              <a:defRPr sz="4800" b="0" i="0" u="none" strike="noStrike" cap="none">
                <a:solidFill>
                  <a:srgbClr val="5B5B5B"/>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Tree>
    <p:extLst>
      <p:ext uri="{BB962C8B-B14F-4D97-AF65-F5344CB8AC3E}">
        <p14:creationId xmlns:p14="http://schemas.microsoft.com/office/powerpoint/2010/main" val="25254788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10">
  <p:cSld name="C10">
    <p:spTree>
      <p:nvGrpSpPr>
        <p:cNvPr id="1" name="Shape 1301"/>
        <p:cNvGrpSpPr/>
        <p:nvPr/>
      </p:nvGrpSpPr>
      <p:grpSpPr>
        <a:xfrm>
          <a:off x="0" y="0"/>
          <a:ext cx="0" cy="0"/>
          <a:chOff x="0" y="0"/>
          <a:chExt cx="0" cy="0"/>
        </a:xfrm>
      </p:grpSpPr>
      <p:sp>
        <p:nvSpPr>
          <p:cNvPr id="1302" name="Google Shape;1302;g60ae9f23f0_1_3046"/>
          <p:cNvSpPr txBox="1">
            <a:spLocks noGrp="1"/>
          </p:cNvSpPr>
          <p:nvPr>
            <p:ph type="body" idx="1"/>
          </p:nvPr>
        </p:nvSpPr>
        <p:spPr>
          <a:xfrm>
            <a:off x="508000" y="1178427"/>
            <a:ext cx="11157900" cy="231300"/>
          </a:xfrm>
          <a:prstGeom prst="rect">
            <a:avLst/>
          </a:prstGeom>
          <a:noFill/>
          <a:ln>
            <a:noFill/>
          </a:ln>
        </p:spPr>
        <p:txBody>
          <a:bodyPr spcFirstLastPara="1" wrap="square" lIns="0" tIns="0" rIns="0" bIns="0" anchor="ctr" anchorCtr="0">
            <a:noAutofit/>
          </a:bodyPr>
          <a:lstStyle>
            <a:lvl1pPr marL="457200" marR="0" lvl="0" indent="-228600" algn="l" rtl="0">
              <a:spcBef>
                <a:spcPts val="400"/>
              </a:spcBef>
              <a:spcAft>
                <a:spcPts val="0"/>
              </a:spcAft>
              <a:buClr>
                <a:srgbClr val="5B5B5B"/>
              </a:buClr>
              <a:buSzPts val="2100"/>
              <a:buFont typeface="Arial"/>
              <a:buNone/>
              <a:defRPr sz="2100" b="0" i="0" u="none" strike="noStrike" cap="none">
                <a:solidFill>
                  <a:srgbClr val="5B5B5B"/>
                </a:solidFill>
                <a:latin typeface="Calibri"/>
                <a:ea typeface="Calibri"/>
                <a:cs typeface="Calibri"/>
                <a:sym typeface="Calibri"/>
              </a:defRPr>
            </a:lvl1pPr>
            <a:lvl2pPr marL="914400" marR="0" lvl="1" indent="-228600" algn="l"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3pPr>
            <a:lvl4pPr marL="1828800" marR="0" lvl="3"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303" name="Google Shape;1303;g60ae9f23f0_1_3046"/>
          <p:cNvSpPr txBox="1">
            <a:spLocks noGrp="1"/>
          </p:cNvSpPr>
          <p:nvPr>
            <p:ph type="title"/>
          </p:nvPr>
        </p:nvSpPr>
        <p:spPr>
          <a:xfrm>
            <a:off x="508000" y="455084"/>
            <a:ext cx="11157900" cy="6603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800"/>
              <a:buFont typeface="Calibri"/>
              <a:buNone/>
              <a:defRPr sz="4800" b="0" i="0" u="none" strike="noStrike" cap="none">
                <a:solidFill>
                  <a:srgbClr val="5B5B5B"/>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1304" name="Google Shape;1304;g60ae9f23f0_1_3046"/>
          <p:cNvSpPr>
            <a:spLocks noGrp="1"/>
          </p:cNvSpPr>
          <p:nvPr>
            <p:ph type="pic" idx="2"/>
          </p:nvPr>
        </p:nvSpPr>
        <p:spPr>
          <a:xfrm>
            <a:off x="508000" y="1860752"/>
            <a:ext cx="5362800" cy="3118500"/>
          </a:xfrm>
          <a:prstGeom prst="rect">
            <a:avLst/>
          </a:prstGeom>
          <a:solidFill>
            <a:srgbClr val="F2F2F2"/>
          </a:solidFill>
          <a:ln>
            <a:noFill/>
          </a:ln>
        </p:spPr>
        <p:txBody>
          <a:bodyPr spcFirstLastPara="1" wrap="square" lIns="121900" tIns="0" rIns="121900" bIns="243825" anchor="b" anchorCtr="0">
            <a:noAutofit/>
          </a:bodyPr>
          <a:lstStyle>
            <a:lvl1pPr marR="0" lvl="0" algn="ctr" rtl="0">
              <a:spcBef>
                <a:spcPts val="200"/>
              </a:spcBef>
              <a:spcAft>
                <a:spcPts val="0"/>
              </a:spcAft>
              <a:buClr>
                <a:srgbClr val="929292"/>
              </a:buClr>
              <a:buSzPts val="1200"/>
              <a:buFont typeface="Arial"/>
              <a:buNone/>
              <a:defRPr sz="1200" b="0" i="0" u="none" strike="noStrike" cap="none">
                <a:solidFill>
                  <a:srgbClr val="929292"/>
                </a:solidFill>
                <a:latin typeface="Calibri"/>
                <a:ea typeface="Calibri"/>
                <a:cs typeface="Calibri"/>
                <a:sym typeface="Calibri"/>
              </a:defRPr>
            </a:lvl1pPr>
            <a:lvl2pPr marR="0" lvl="1"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305" name="Google Shape;1305;g60ae9f23f0_1_3046"/>
          <p:cNvSpPr>
            <a:spLocks noGrp="1"/>
          </p:cNvSpPr>
          <p:nvPr>
            <p:ph type="pic" idx="3"/>
          </p:nvPr>
        </p:nvSpPr>
        <p:spPr>
          <a:xfrm>
            <a:off x="6281020" y="1860752"/>
            <a:ext cx="5364300" cy="3118500"/>
          </a:xfrm>
          <a:prstGeom prst="rect">
            <a:avLst/>
          </a:prstGeom>
          <a:solidFill>
            <a:srgbClr val="F2F2F2"/>
          </a:solidFill>
          <a:ln>
            <a:noFill/>
          </a:ln>
        </p:spPr>
        <p:txBody>
          <a:bodyPr spcFirstLastPara="1" wrap="square" lIns="121900" tIns="0" rIns="121900" bIns="243825" anchor="b" anchorCtr="0">
            <a:noAutofit/>
          </a:bodyPr>
          <a:lstStyle>
            <a:lvl1pPr marR="0" lvl="0" algn="ctr" rtl="0">
              <a:spcBef>
                <a:spcPts val="200"/>
              </a:spcBef>
              <a:spcAft>
                <a:spcPts val="0"/>
              </a:spcAft>
              <a:buClr>
                <a:srgbClr val="929292"/>
              </a:buClr>
              <a:buSzPts val="1200"/>
              <a:buFont typeface="Arial"/>
              <a:buNone/>
              <a:defRPr sz="1200" b="0" i="0" u="none" strike="noStrike" cap="none">
                <a:solidFill>
                  <a:srgbClr val="929292"/>
                </a:solidFill>
                <a:latin typeface="Calibri"/>
                <a:ea typeface="Calibri"/>
                <a:cs typeface="Calibri"/>
                <a:sym typeface="Calibri"/>
              </a:defRPr>
            </a:lvl1pPr>
            <a:lvl2pPr marR="0" lvl="1"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95042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 ">
  <p:cSld name="bullet ">
    <p:spTree>
      <p:nvGrpSpPr>
        <p:cNvPr id="1" name="Shape 1337"/>
        <p:cNvGrpSpPr/>
        <p:nvPr/>
      </p:nvGrpSpPr>
      <p:grpSpPr>
        <a:xfrm>
          <a:off x="0" y="0"/>
          <a:ext cx="0" cy="0"/>
          <a:chOff x="0" y="0"/>
          <a:chExt cx="0" cy="0"/>
        </a:xfrm>
      </p:grpSpPr>
      <p:sp>
        <p:nvSpPr>
          <p:cNvPr id="1338" name="Google Shape;1338;g60ae9f23f0_1_3100"/>
          <p:cNvSpPr txBox="1">
            <a:spLocks noGrp="1"/>
          </p:cNvSpPr>
          <p:nvPr>
            <p:ph type="ctrTitle"/>
          </p:nvPr>
        </p:nvSpPr>
        <p:spPr>
          <a:xfrm>
            <a:off x="1203452" y="230918"/>
            <a:ext cx="10654800" cy="10263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rgbClr val="0383BC"/>
              </a:buClr>
              <a:buSzPts val="2600"/>
              <a:buFont typeface="Calibri"/>
              <a:buNone/>
              <a:defRPr sz="2600" b="1" i="0" u="none" strike="noStrike" cap="none">
                <a:solidFill>
                  <a:srgbClr val="0383B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39" name="Google Shape;1339;g60ae9f23f0_1_3100"/>
          <p:cNvSpPr txBox="1">
            <a:spLocks noGrp="1"/>
          </p:cNvSpPr>
          <p:nvPr>
            <p:ph type="body" idx="1"/>
          </p:nvPr>
        </p:nvSpPr>
        <p:spPr>
          <a:xfrm>
            <a:off x="727667" y="1499510"/>
            <a:ext cx="11130300" cy="4629300"/>
          </a:xfrm>
          <a:prstGeom prst="rect">
            <a:avLst/>
          </a:prstGeom>
          <a:noFill/>
          <a:ln>
            <a:noFill/>
          </a:ln>
        </p:spPr>
        <p:txBody>
          <a:bodyPr spcFirstLastPara="1" wrap="square" lIns="0" tIns="0" rIns="0" bIns="0" anchor="t" anchorCtr="0">
            <a:noAutofit/>
          </a:bodyPr>
          <a:lstStyle>
            <a:lvl1pPr marL="457200" marR="0" lvl="0" indent="-393700" algn="l" rtl="0">
              <a:lnSpc>
                <a:spcPct val="85000"/>
              </a:lnSpc>
              <a:spcBef>
                <a:spcPts val="1176"/>
              </a:spcBef>
              <a:spcAft>
                <a:spcPts val="0"/>
              </a:spcAft>
              <a:buClr>
                <a:srgbClr val="0383BC"/>
              </a:buClr>
              <a:buSzPts val="2600"/>
              <a:buFont typeface="Arial"/>
              <a:buChar char="•"/>
              <a:defRPr sz="2600" b="0" i="0" u="none" strike="noStrike" cap="none">
                <a:solidFill>
                  <a:srgbClr val="0383BC"/>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0559791"/>
      </p:ext>
    </p:extLst>
  </p:cSld>
  <p:clrMapOvr>
    <a:masterClrMapping/>
  </p:clrMapOvr>
  <p:extLst>
    <p:ext uri="{DCECCB84-F9BA-43D5-87BE-67443E8EF086}">
      <p15:sldGuideLst xmlns:p15="http://schemas.microsoft.com/office/powerpoint/2012/main">
        <p15:guide id="1" orient="horz" pos="3768">
          <p15:clr>
            <a:srgbClr val="FBAE40"/>
          </p15:clr>
        </p15:guide>
        <p15:guide id="2" pos="3840">
          <p15:clr>
            <a:srgbClr val="FBAE40"/>
          </p15:clr>
        </p15:guide>
        <p15:guide id="3" pos="768">
          <p15:clr>
            <a:srgbClr val="FBAE40"/>
          </p15:clr>
        </p15:guide>
        <p15:guide id="4" orient="horz" pos="79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11">
  <p:cSld name="C11">
    <p:spTree>
      <p:nvGrpSpPr>
        <p:cNvPr id="1" name="Shape 1306"/>
        <p:cNvGrpSpPr/>
        <p:nvPr/>
      </p:nvGrpSpPr>
      <p:grpSpPr>
        <a:xfrm>
          <a:off x="0" y="0"/>
          <a:ext cx="0" cy="0"/>
          <a:chOff x="0" y="0"/>
          <a:chExt cx="0" cy="0"/>
        </a:xfrm>
      </p:grpSpPr>
      <p:sp>
        <p:nvSpPr>
          <p:cNvPr id="1307" name="Google Shape;1307;g60ae9f23f0_1_3051"/>
          <p:cNvSpPr>
            <a:spLocks noGrp="1"/>
          </p:cNvSpPr>
          <p:nvPr>
            <p:ph type="pic" idx="2"/>
          </p:nvPr>
        </p:nvSpPr>
        <p:spPr>
          <a:xfrm>
            <a:off x="529924" y="1848051"/>
            <a:ext cx="3540300" cy="3118500"/>
          </a:xfrm>
          <a:prstGeom prst="rect">
            <a:avLst/>
          </a:prstGeom>
          <a:solidFill>
            <a:srgbClr val="F2F2F2"/>
          </a:solidFill>
          <a:ln>
            <a:noFill/>
          </a:ln>
        </p:spPr>
        <p:txBody>
          <a:bodyPr spcFirstLastPara="1" wrap="square" lIns="121900" tIns="0" rIns="121900" bIns="243825" anchor="b" anchorCtr="0">
            <a:noAutofit/>
          </a:bodyPr>
          <a:lstStyle>
            <a:lvl1pPr marR="0" lvl="0" algn="ctr" rtl="0">
              <a:spcBef>
                <a:spcPts val="300"/>
              </a:spcBef>
              <a:spcAft>
                <a:spcPts val="0"/>
              </a:spcAft>
              <a:buClr>
                <a:srgbClr val="929292"/>
              </a:buClr>
              <a:buSzPts val="1300"/>
              <a:buFont typeface="Arial"/>
              <a:buNone/>
              <a:defRPr sz="1300" b="0" i="0" u="none" strike="noStrike" cap="none">
                <a:solidFill>
                  <a:srgbClr val="929292"/>
                </a:solidFill>
                <a:latin typeface="Calibri"/>
                <a:ea typeface="Calibri"/>
                <a:cs typeface="Calibri"/>
                <a:sym typeface="Calibri"/>
              </a:defRPr>
            </a:lvl1pPr>
            <a:lvl2pPr marR="0" lvl="1"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308" name="Google Shape;1308;g60ae9f23f0_1_3051"/>
          <p:cNvSpPr>
            <a:spLocks noGrp="1"/>
          </p:cNvSpPr>
          <p:nvPr>
            <p:ph type="pic" idx="3"/>
          </p:nvPr>
        </p:nvSpPr>
        <p:spPr>
          <a:xfrm>
            <a:off x="4325787" y="1848051"/>
            <a:ext cx="3540300" cy="3118500"/>
          </a:xfrm>
          <a:prstGeom prst="rect">
            <a:avLst/>
          </a:prstGeom>
          <a:solidFill>
            <a:srgbClr val="F2F2F2"/>
          </a:solidFill>
          <a:ln>
            <a:noFill/>
          </a:ln>
        </p:spPr>
        <p:txBody>
          <a:bodyPr spcFirstLastPara="1" wrap="square" lIns="121900" tIns="0" rIns="121900" bIns="243825" anchor="b" anchorCtr="0">
            <a:noAutofit/>
          </a:bodyPr>
          <a:lstStyle>
            <a:lvl1pPr marR="0" lvl="0" algn="ctr" rtl="0">
              <a:spcBef>
                <a:spcPts val="300"/>
              </a:spcBef>
              <a:spcAft>
                <a:spcPts val="0"/>
              </a:spcAft>
              <a:buClr>
                <a:srgbClr val="929292"/>
              </a:buClr>
              <a:buSzPts val="1300"/>
              <a:buFont typeface="Arial"/>
              <a:buNone/>
              <a:defRPr sz="1300" b="0" i="0" u="none" strike="noStrike" cap="none">
                <a:solidFill>
                  <a:srgbClr val="929292"/>
                </a:solidFill>
                <a:latin typeface="Calibri"/>
                <a:ea typeface="Calibri"/>
                <a:cs typeface="Calibri"/>
                <a:sym typeface="Calibri"/>
              </a:defRPr>
            </a:lvl1pPr>
            <a:lvl2pPr marR="0" lvl="1"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309" name="Google Shape;1309;g60ae9f23f0_1_3051"/>
          <p:cNvSpPr>
            <a:spLocks noGrp="1"/>
          </p:cNvSpPr>
          <p:nvPr>
            <p:ph type="pic" idx="4"/>
          </p:nvPr>
        </p:nvSpPr>
        <p:spPr>
          <a:xfrm>
            <a:off x="8121649" y="1848051"/>
            <a:ext cx="3540300" cy="3118500"/>
          </a:xfrm>
          <a:prstGeom prst="rect">
            <a:avLst/>
          </a:prstGeom>
          <a:solidFill>
            <a:srgbClr val="F2F2F2"/>
          </a:solidFill>
          <a:ln>
            <a:noFill/>
          </a:ln>
        </p:spPr>
        <p:txBody>
          <a:bodyPr spcFirstLastPara="1" wrap="square" lIns="121900" tIns="0" rIns="121900" bIns="243825" anchor="b" anchorCtr="0">
            <a:noAutofit/>
          </a:bodyPr>
          <a:lstStyle>
            <a:lvl1pPr marR="0" lvl="0" algn="ctr" rtl="0">
              <a:spcBef>
                <a:spcPts val="300"/>
              </a:spcBef>
              <a:spcAft>
                <a:spcPts val="0"/>
              </a:spcAft>
              <a:buClr>
                <a:srgbClr val="929292"/>
              </a:buClr>
              <a:buSzPts val="1300"/>
              <a:buFont typeface="Arial"/>
              <a:buNone/>
              <a:defRPr sz="1300" b="0" i="0" u="none" strike="noStrike" cap="none">
                <a:solidFill>
                  <a:srgbClr val="929292"/>
                </a:solidFill>
                <a:latin typeface="Calibri"/>
                <a:ea typeface="Calibri"/>
                <a:cs typeface="Calibri"/>
                <a:sym typeface="Calibri"/>
              </a:defRPr>
            </a:lvl1pPr>
            <a:lvl2pPr marR="0" lvl="1"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310" name="Google Shape;1310;g60ae9f23f0_1_3051"/>
          <p:cNvSpPr txBox="1">
            <a:spLocks noGrp="1"/>
          </p:cNvSpPr>
          <p:nvPr>
            <p:ph type="body" idx="1"/>
          </p:nvPr>
        </p:nvSpPr>
        <p:spPr>
          <a:xfrm>
            <a:off x="508000" y="1178427"/>
            <a:ext cx="11157900" cy="231300"/>
          </a:xfrm>
          <a:prstGeom prst="rect">
            <a:avLst/>
          </a:prstGeom>
          <a:noFill/>
          <a:ln>
            <a:noFill/>
          </a:ln>
        </p:spPr>
        <p:txBody>
          <a:bodyPr spcFirstLastPara="1" wrap="square" lIns="0" tIns="0" rIns="0" bIns="0" anchor="ctr" anchorCtr="0">
            <a:noAutofit/>
          </a:bodyPr>
          <a:lstStyle>
            <a:lvl1pPr marL="457200" marR="0" lvl="0" indent="-228600" algn="l" rtl="0">
              <a:spcBef>
                <a:spcPts val="400"/>
              </a:spcBef>
              <a:spcAft>
                <a:spcPts val="0"/>
              </a:spcAft>
              <a:buClr>
                <a:srgbClr val="5B5B5B"/>
              </a:buClr>
              <a:buSzPts val="2100"/>
              <a:buFont typeface="Arial"/>
              <a:buNone/>
              <a:defRPr sz="2100" b="0" i="0" u="none" strike="noStrike" cap="none">
                <a:solidFill>
                  <a:srgbClr val="5B5B5B"/>
                </a:solidFill>
                <a:latin typeface="Calibri"/>
                <a:ea typeface="Calibri"/>
                <a:cs typeface="Calibri"/>
                <a:sym typeface="Calibri"/>
              </a:defRPr>
            </a:lvl1pPr>
            <a:lvl2pPr marL="914400" marR="0" lvl="1" indent="-228600" algn="l"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3pPr>
            <a:lvl4pPr marL="1828800" marR="0" lvl="3"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311" name="Google Shape;1311;g60ae9f23f0_1_3051"/>
          <p:cNvSpPr txBox="1">
            <a:spLocks noGrp="1"/>
          </p:cNvSpPr>
          <p:nvPr>
            <p:ph type="title"/>
          </p:nvPr>
        </p:nvSpPr>
        <p:spPr>
          <a:xfrm>
            <a:off x="508000" y="455084"/>
            <a:ext cx="11157900" cy="6603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800"/>
              <a:buFont typeface="Calibri"/>
              <a:buNone/>
              <a:defRPr sz="4800" b="0" i="0" u="none" strike="noStrike" cap="none">
                <a:solidFill>
                  <a:srgbClr val="5B5B5B"/>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Tree>
    <p:extLst>
      <p:ext uri="{BB962C8B-B14F-4D97-AF65-F5344CB8AC3E}">
        <p14:creationId xmlns:p14="http://schemas.microsoft.com/office/powerpoint/2010/main" val="30643772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12">
  <p:cSld name="C12">
    <p:spTree>
      <p:nvGrpSpPr>
        <p:cNvPr id="1" name="Shape 1312"/>
        <p:cNvGrpSpPr/>
        <p:nvPr/>
      </p:nvGrpSpPr>
      <p:grpSpPr>
        <a:xfrm>
          <a:off x="0" y="0"/>
          <a:ext cx="0" cy="0"/>
          <a:chOff x="0" y="0"/>
          <a:chExt cx="0" cy="0"/>
        </a:xfrm>
      </p:grpSpPr>
      <p:sp>
        <p:nvSpPr>
          <p:cNvPr id="1313" name="Google Shape;1313;g60ae9f23f0_1_3057"/>
          <p:cNvSpPr txBox="1">
            <a:spLocks noGrp="1"/>
          </p:cNvSpPr>
          <p:nvPr>
            <p:ph type="body" idx="1"/>
          </p:nvPr>
        </p:nvSpPr>
        <p:spPr>
          <a:xfrm>
            <a:off x="508000" y="1178427"/>
            <a:ext cx="11157900" cy="231300"/>
          </a:xfrm>
          <a:prstGeom prst="rect">
            <a:avLst/>
          </a:prstGeom>
          <a:noFill/>
          <a:ln>
            <a:noFill/>
          </a:ln>
        </p:spPr>
        <p:txBody>
          <a:bodyPr spcFirstLastPara="1" wrap="square" lIns="0" tIns="0" rIns="0" bIns="0" anchor="ctr" anchorCtr="0">
            <a:noAutofit/>
          </a:bodyPr>
          <a:lstStyle>
            <a:lvl1pPr marL="457200" marR="0" lvl="0" indent="-228600" algn="l" rtl="0">
              <a:spcBef>
                <a:spcPts val="400"/>
              </a:spcBef>
              <a:spcAft>
                <a:spcPts val="0"/>
              </a:spcAft>
              <a:buClr>
                <a:srgbClr val="5B5B5B"/>
              </a:buClr>
              <a:buSzPts val="2100"/>
              <a:buFont typeface="Arial"/>
              <a:buNone/>
              <a:defRPr sz="2100" b="0" i="0" u="none" strike="noStrike" cap="none">
                <a:solidFill>
                  <a:srgbClr val="5B5B5B"/>
                </a:solidFill>
                <a:latin typeface="Calibri"/>
                <a:ea typeface="Calibri"/>
                <a:cs typeface="Calibri"/>
                <a:sym typeface="Calibri"/>
              </a:defRPr>
            </a:lvl1pPr>
            <a:lvl2pPr marL="914400" marR="0" lvl="1" indent="-228600" algn="l" rtl="0">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3pPr>
            <a:lvl4pPr marL="1828800" marR="0" lvl="3"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314" name="Google Shape;1314;g60ae9f23f0_1_3057"/>
          <p:cNvSpPr txBox="1">
            <a:spLocks noGrp="1"/>
          </p:cNvSpPr>
          <p:nvPr>
            <p:ph type="title"/>
          </p:nvPr>
        </p:nvSpPr>
        <p:spPr>
          <a:xfrm>
            <a:off x="508000" y="455084"/>
            <a:ext cx="11157900" cy="6603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800"/>
              <a:buFont typeface="Calibri"/>
              <a:buNone/>
              <a:defRPr sz="4800" b="0" i="0" u="none" strike="noStrike" cap="none">
                <a:solidFill>
                  <a:srgbClr val="5B5B5B"/>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1315" name="Google Shape;1315;g60ae9f23f0_1_3057"/>
          <p:cNvSpPr>
            <a:spLocks noGrp="1"/>
          </p:cNvSpPr>
          <p:nvPr>
            <p:ph type="pic" idx="2"/>
          </p:nvPr>
        </p:nvSpPr>
        <p:spPr>
          <a:xfrm>
            <a:off x="508000" y="1866901"/>
            <a:ext cx="2793900" cy="2260800"/>
          </a:xfrm>
          <a:prstGeom prst="rect">
            <a:avLst/>
          </a:prstGeom>
          <a:solidFill>
            <a:srgbClr val="F2F2F2"/>
          </a:solidFill>
          <a:ln>
            <a:noFill/>
          </a:ln>
        </p:spPr>
        <p:txBody>
          <a:bodyPr spcFirstLastPara="1" wrap="square" lIns="121900" tIns="0" rIns="121900" bIns="243825" anchor="b" anchorCtr="0">
            <a:noAutofit/>
          </a:bodyPr>
          <a:lstStyle>
            <a:lvl1pPr marR="0" lvl="0" algn="ctr" rtl="0">
              <a:spcBef>
                <a:spcPts val="200"/>
              </a:spcBef>
              <a:spcAft>
                <a:spcPts val="0"/>
              </a:spcAft>
              <a:buClr>
                <a:srgbClr val="929292"/>
              </a:buClr>
              <a:buSzPts val="1200"/>
              <a:buFont typeface="Arial"/>
              <a:buNone/>
              <a:defRPr sz="1200" b="0" i="0" u="none" strike="noStrike" cap="none">
                <a:solidFill>
                  <a:srgbClr val="929292"/>
                </a:solidFill>
                <a:latin typeface="Calibri"/>
                <a:ea typeface="Calibri"/>
                <a:cs typeface="Calibri"/>
                <a:sym typeface="Calibri"/>
              </a:defRPr>
            </a:lvl1pPr>
            <a:lvl2pPr marR="0" lvl="1"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316" name="Google Shape;1316;g60ae9f23f0_1_3057"/>
          <p:cNvSpPr>
            <a:spLocks noGrp="1"/>
          </p:cNvSpPr>
          <p:nvPr>
            <p:ph type="pic" idx="3"/>
          </p:nvPr>
        </p:nvSpPr>
        <p:spPr>
          <a:xfrm>
            <a:off x="3284023" y="4127501"/>
            <a:ext cx="2793900" cy="2260800"/>
          </a:xfrm>
          <a:prstGeom prst="rect">
            <a:avLst/>
          </a:prstGeom>
          <a:solidFill>
            <a:srgbClr val="F2F2F2"/>
          </a:solidFill>
          <a:ln>
            <a:noFill/>
          </a:ln>
        </p:spPr>
        <p:txBody>
          <a:bodyPr spcFirstLastPara="1" wrap="square" lIns="121900" tIns="0" rIns="121900" bIns="243825" anchor="b" anchorCtr="0">
            <a:noAutofit/>
          </a:bodyPr>
          <a:lstStyle>
            <a:lvl1pPr marR="0" lvl="0" algn="ctr" rtl="0">
              <a:spcBef>
                <a:spcPts val="200"/>
              </a:spcBef>
              <a:spcAft>
                <a:spcPts val="0"/>
              </a:spcAft>
              <a:buClr>
                <a:srgbClr val="929292"/>
              </a:buClr>
              <a:buSzPts val="1200"/>
              <a:buFont typeface="Arial"/>
              <a:buNone/>
              <a:defRPr sz="1200" b="0" i="0" u="none" strike="noStrike" cap="none">
                <a:solidFill>
                  <a:srgbClr val="929292"/>
                </a:solidFill>
                <a:latin typeface="Calibri"/>
                <a:ea typeface="Calibri"/>
                <a:cs typeface="Calibri"/>
                <a:sym typeface="Calibri"/>
              </a:defRPr>
            </a:lvl1pPr>
            <a:lvl2pPr marR="0" lvl="1"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317" name="Google Shape;1317;g60ae9f23f0_1_3057"/>
          <p:cNvSpPr>
            <a:spLocks noGrp="1"/>
          </p:cNvSpPr>
          <p:nvPr>
            <p:ph type="pic" idx="4"/>
          </p:nvPr>
        </p:nvSpPr>
        <p:spPr>
          <a:xfrm>
            <a:off x="8871886" y="4127501"/>
            <a:ext cx="2793900" cy="2260800"/>
          </a:xfrm>
          <a:prstGeom prst="rect">
            <a:avLst/>
          </a:prstGeom>
          <a:solidFill>
            <a:srgbClr val="F2F2F2"/>
          </a:solidFill>
          <a:ln>
            <a:noFill/>
          </a:ln>
        </p:spPr>
        <p:txBody>
          <a:bodyPr spcFirstLastPara="1" wrap="square" lIns="121900" tIns="0" rIns="121900" bIns="243825" anchor="b" anchorCtr="0">
            <a:noAutofit/>
          </a:bodyPr>
          <a:lstStyle>
            <a:lvl1pPr marR="0" lvl="0" algn="ctr" rtl="0">
              <a:spcBef>
                <a:spcPts val="200"/>
              </a:spcBef>
              <a:spcAft>
                <a:spcPts val="0"/>
              </a:spcAft>
              <a:buClr>
                <a:srgbClr val="929292"/>
              </a:buClr>
              <a:buSzPts val="1200"/>
              <a:buFont typeface="Arial"/>
              <a:buNone/>
              <a:defRPr sz="1200" b="0" i="0" u="none" strike="noStrike" cap="none">
                <a:solidFill>
                  <a:srgbClr val="929292"/>
                </a:solidFill>
                <a:latin typeface="Calibri"/>
                <a:ea typeface="Calibri"/>
                <a:cs typeface="Calibri"/>
                <a:sym typeface="Calibri"/>
              </a:defRPr>
            </a:lvl1pPr>
            <a:lvl2pPr marR="0" lvl="1"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318" name="Google Shape;1318;g60ae9f23f0_1_3057"/>
          <p:cNvSpPr>
            <a:spLocks noGrp="1"/>
          </p:cNvSpPr>
          <p:nvPr>
            <p:ph type="pic" idx="5"/>
          </p:nvPr>
        </p:nvSpPr>
        <p:spPr>
          <a:xfrm>
            <a:off x="6077955" y="1866901"/>
            <a:ext cx="2793900" cy="2260800"/>
          </a:xfrm>
          <a:prstGeom prst="rect">
            <a:avLst/>
          </a:prstGeom>
          <a:solidFill>
            <a:srgbClr val="F2F2F2"/>
          </a:solidFill>
          <a:ln>
            <a:noFill/>
          </a:ln>
        </p:spPr>
        <p:txBody>
          <a:bodyPr spcFirstLastPara="1" wrap="square" lIns="121900" tIns="0" rIns="121900" bIns="243825" anchor="b" anchorCtr="0">
            <a:noAutofit/>
          </a:bodyPr>
          <a:lstStyle>
            <a:lvl1pPr marR="0" lvl="0" algn="ctr" rtl="0">
              <a:spcBef>
                <a:spcPts val="200"/>
              </a:spcBef>
              <a:spcAft>
                <a:spcPts val="0"/>
              </a:spcAft>
              <a:buClr>
                <a:srgbClr val="929292"/>
              </a:buClr>
              <a:buSzPts val="1200"/>
              <a:buFont typeface="Arial"/>
              <a:buNone/>
              <a:defRPr sz="1200" b="0" i="0" u="none" strike="noStrike" cap="none">
                <a:solidFill>
                  <a:srgbClr val="929292"/>
                </a:solidFill>
                <a:latin typeface="Calibri"/>
                <a:ea typeface="Calibri"/>
                <a:cs typeface="Calibri"/>
                <a:sym typeface="Calibri"/>
              </a:defRPr>
            </a:lvl1pPr>
            <a:lvl2pPr marR="0" lvl="1"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R="0" lvl="2"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21914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aragraph">
  <p:cSld name="Paragraph">
    <p:spTree>
      <p:nvGrpSpPr>
        <p:cNvPr id="1" name="Shape 1340"/>
        <p:cNvGrpSpPr/>
        <p:nvPr/>
      </p:nvGrpSpPr>
      <p:grpSpPr>
        <a:xfrm>
          <a:off x="0" y="0"/>
          <a:ext cx="0" cy="0"/>
          <a:chOff x="0" y="0"/>
          <a:chExt cx="0" cy="0"/>
        </a:xfrm>
      </p:grpSpPr>
      <p:sp>
        <p:nvSpPr>
          <p:cNvPr id="1341" name="Google Shape;1341;g60ae9f23f0_1_3103"/>
          <p:cNvSpPr txBox="1">
            <a:spLocks noGrp="1"/>
          </p:cNvSpPr>
          <p:nvPr>
            <p:ph type="body" idx="1"/>
          </p:nvPr>
        </p:nvSpPr>
        <p:spPr>
          <a:xfrm>
            <a:off x="1189565" y="1477963"/>
            <a:ext cx="10454400" cy="4629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rgbClr val="0383BC"/>
              </a:buClr>
              <a:buSzPts val="2600"/>
              <a:buFont typeface="Arial"/>
              <a:buNone/>
              <a:defRPr sz="2600" b="0" i="0" u="none" strike="noStrike" cap="none">
                <a:solidFill>
                  <a:srgbClr val="0383BC"/>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42" name="Google Shape;1342;g60ae9f23f0_1_3103"/>
          <p:cNvSpPr txBox="1">
            <a:spLocks noGrp="1"/>
          </p:cNvSpPr>
          <p:nvPr>
            <p:ph type="ctrTitle"/>
          </p:nvPr>
        </p:nvSpPr>
        <p:spPr>
          <a:xfrm>
            <a:off x="1203452" y="230918"/>
            <a:ext cx="10654800" cy="1026300"/>
          </a:xfrm>
          <a:prstGeom prst="rect">
            <a:avLst/>
          </a:prstGeom>
          <a:noFill/>
          <a:ln>
            <a:noFill/>
          </a:ln>
        </p:spPr>
        <p:txBody>
          <a:bodyPr spcFirstLastPara="1" wrap="square" lIns="0" tIns="0" rIns="0" bIns="0" anchor="b" anchorCtr="0">
            <a:noAutofit/>
          </a:bodyPr>
          <a:lstStyle>
            <a:lvl1pPr marR="0" lvl="0" algn="l" rtl="0">
              <a:lnSpc>
                <a:spcPct val="85000"/>
              </a:lnSpc>
              <a:spcBef>
                <a:spcPts val="0"/>
              </a:spcBef>
              <a:spcAft>
                <a:spcPts val="0"/>
              </a:spcAft>
              <a:buClr>
                <a:srgbClr val="0383BC"/>
              </a:buClr>
              <a:buSzPts val="2600"/>
              <a:buFont typeface="Calibri"/>
              <a:buNone/>
              <a:defRPr sz="2600" b="1" i="0" u="none" strike="noStrike" cap="none">
                <a:solidFill>
                  <a:srgbClr val="0383B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877300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ull quote dark">
  <p:cSld name="Pull quote dark">
    <p:spTree>
      <p:nvGrpSpPr>
        <p:cNvPr id="1" name="Shape 1343"/>
        <p:cNvGrpSpPr/>
        <p:nvPr/>
      </p:nvGrpSpPr>
      <p:grpSpPr>
        <a:xfrm>
          <a:off x="0" y="0"/>
          <a:ext cx="0" cy="0"/>
          <a:chOff x="0" y="0"/>
          <a:chExt cx="0" cy="0"/>
        </a:xfrm>
      </p:grpSpPr>
      <p:sp>
        <p:nvSpPr>
          <p:cNvPr id="1344" name="Google Shape;1344;g60ae9f23f0_1_3106"/>
          <p:cNvSpPr/>
          <p:nvPr/>
        </p:nvSpPr>
        <p:spPr>
          <a:xfrm>
            <a:off x="8483600" y="341834"/>
            <a:ext cx="3708300" cy="5691600"/>
          </a:xfrm>
          <a:prstGeom prst="rect">
            <a:avLst/>
          </a:prstGeom>
          <a:gradFill>
            <a:gsLst>
              <a:gs pos="0">
                <a:srgbClr val="ADDED4"/>
              </a:gs>
              <a:gs pos="42000">
                <a:srgbClr val="1B93C0"/>
              </a:gs>
              <a:gs pos="69000">
                <a:srgbClr val="027BAC"/>
              </a:gs>
              <a:gs pos="99000">
                <a:srgbClr val="04566B"/>
              </a:gs>
              <a:gs pos="100000">
                <a:srgbClr val="04566B"/>
              </a:gs>
            </a:gsLst>
            <a:lin ang="1920016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383BC"/>
              </a:solidFill>
              <a:latin typeface="Calibri"/>
              <a:ea typeface="Calibri"/>
              <a:cs typeface="Calibri"/>
              <a:sym typeface="Calibri"/>
            </a:endParaRPr>
          </a:p>
        </p:txBody>
      </p:sp>
      <p:sp>
        <p:nvSpPr>
          <p:cNvPr id="1345" name="Google Shape;1345;g60ae9f23f0_1_3106"/>
          <p:cNvSpPr txBox="1">
            <a:spLocks noGrp="1"/>
          </p:cNvSpPr>
          <p:nvPr>
            <p:ph type="body" idx="1"/>
          </p:nvPr>
        </p:nvSpPr>
        <p:spPr>
          <a:xfrm>
            <a:off x="8714071" y="125129"/>
            <a:ext cx="2929500" cy="5313000"/>
          </a:xfrm>
          <a:prstGeom prst="rect">
            <a:avLst/>
          </a:prstGeom>
          <a:noFill/>
          <a:ln>
            <a:noFill/>
          </a:ln>
        </p:spPr>
        <p:txBody>
          <a:bodyPr spcFirstLastPara="1" wrap="square" lIns="0" tIns="0" rIns="0" bIns="0" anchor="ctr" anchorCtr="0">
            <a:noAutofit/>
          </a:bodyPr>
          <a:lstStyle>
            <a:lvl1pPr marL="457200" marR="0" lvl="0" indent="-228600" algn="l" rtl="0">
              <a:lnSpc>
                <a:spcPct val="114074"/>
              </a:lnSpc>
              <a:spcBef>
                <a:spcPts val="800"/>
              </a:spcBef>
              <a:spcAft>
                <a:spcPts val="0"/>
              </a:spcAft>
              <a:buClr>
                <a:schemeClr val="lt1"/>
              </a:buClr>
              <a:buSzPts val="2700"/>
              <a:buFont typeface="Arial"/>
              <a:buNone/>
              <a:defRPr sz="2700" b="0" i="0" u="none" strike="noStrike" cap="none">
                <a:solidFill>
                  <a:schemeClr val="lt1"/>
                </a:solidFill>
                <a:latin typeface="Garamond"/>
                <a:ea typeface="Garamond"/>
                <a:cs typeface="Garamond"/>
                <a:sym typeface="Garamond"/>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46" name="Google Shape;1346;g60ae9f23f0_1_3106"/>
          <p:cNvSpPr>
            <a:spLocks noGrp="1"/>
          </p:cNvSpPr>
          <p:nvPr>
            <p:ph type="pic" idx="2"/>
          </p:nvPr>
        </p:nvSpPr>
        <p:spPr>
          <a:xfrm>
            <a:off x="0" y="341833"/>
            <a:ext cx="8483700" cy="5760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9388227"/>
      </p:ext>
    </p:extLst>
  </p:cSld>
  <p:clrMapOvr>
    <a:masterClrMapping/>
  </p:clrMapOvr>
  <p:extLst>
    <p:ext uri="{DCECCB84-F9BA-43D5-87BE-67443E8EF086}">
      <p15:sldGuideLst xmlns:p15="http://schemas.microsoft.com/office/powerpoint/2012/main">
        <p15:guide id="1" orient="horz" pos="2160">
          <p15:clr>
            <a:srgbClr val="FBAE40"/>
          </p15:clr>
        </p15:guide>
        <p15:guide id="2" pos="53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ull Quote Light">
  <p:cSld name="Pull Quote Light">
    <p:spTree>
      <p:nvGrpSpPr>
        <p:cNvPr id="1" name="Shape 1347"/>
        <p:cNvGrpSpPr/>
        <p:nvPr/>
      </p:nvGrpSpPr>
      <p:grpSpPr>
        <a:xfrm>
          <a:off x="0" y="0"/>
          <a:ext cx="0" cy="0"/>
          <a:chOff x="0" y="0"/>
          <a:chExt cx="0" cy="0"/>
        </a:xfrm>
      </p:grpSpPr>
      <p:sp>
        <p:nvSpPr>
          <p:cNvPr id="1348" name="Google Shape;1348;g60ae9f23f0_1_3110"/>
          <p:cNvSpPr>
            <a:spLocks noGrp="1"/>
          </p:cNvSpPr>
          <p:nvPr>
            <p:ph type="pic" idx="2"/>
          </p:nvPr>
        </p:nvSpPr>
        <p:spPr>
          <a:xfrm>
            <a:off x="0" y="335667"/>
            <a:ext cx="8503500" cy="5694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49" name="Google Shape;1349;g60ae9f23f0_1_3110"/>
          <p:cNvSpPr txBox="1">
            <a:spLocks noGrp="1"/>
          </p:cNvSpPr>
          <p:nvPr>
            <p:ph type="body" idx="1"/>
          </p:nvPr>
        </p:nvSpPr>
        <p:spPr>
          <a:xfrm>
            <a:off x="8714071" y="311271"/>
            <a:ext cx="2929500" cy="5063100"/>
          </a:xfrm>
          <a:prstGeom prst="rect">
            <a:avLst/>
          </a:prstGeom>
          <a:noFill/>
          <a:ln>
            <a:noFill/>
          </a:ln>
        </p:spPr>
        <p:txBody>
          <a:bodyPr spcFirstLastPara="1" wrap="square" lIns="0" tIns="0" rIns="0" bIns="0" anchor="ctr" anchorCtr="0">
            <a:noAutofit/>
          </a:bodyPr>
          <a:lstStyle>
            <a:lvl1pPr marL="457200" marR="0" lvl="0" indent="-228600" algn="l" rtl="0">
              <a:lnSpc>
                <a:spcPct val="114074"/>
              </a:lnSpc>
              <a:spcBef>
                <a:spcPts val="800"/>
              </a:spcBef>
              <a:spcAft>
                <a:spcPts val="0"/>
              </a:spcAft>
              <a:buClr>
                <a:srgbClr val="0383BC"/>
              </a:buClr>
              <a:buSzPts val="2700"/>
              <a:buFont typeface="Arial"/>
              <a:buNone/>
              <a:defRPr sz="2700" b="0" i="0" u="none" strike="noStrike" cap="none">
                <a:solidFill>
                  <a:srgbClr val="0383BC"/>
                </a:solidFill>
                <a:latin typeface="Garamond"/>
                <a:ea typeface="Garamond"/>
                <a:cs typeface="Garamond"/>
                <a:sym typeface="Garamond"/>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61859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arge Photo Dark">
  <p:cSld name="Large Photo Dark">
    <p:spTree>
      <p:nvGrpSpPr>
        <p:cNvPr id="1" name="Shape 1350"/>
        <p:cNvGrpSpPr/>
        <p:nvPr/>
      </p:nvGrpSpPr>
      <p:grpSpPr>
        <a:xfrm>
          <a:off x="0" y="0"/>
          <a:ext cx="0" cy="0"/>
          <a:chOff x="0" y="0"/>
          <a:chExt cx="0" cy="0"/>
        </a:xfrm>
      </p:grpSpPr>
      <p:sp>
        <p:nvSpPr>
          <p:cNvPr id="1351" name="Google Shape;1351;g60ae9f23f0_1_3113"/>
          <p:cNvSpPr/>
          <p:nvPr/>
        </p:nvSpPr>
        <p:spPr>
          <a:xfrm>
            <a:off x="0" y="4780345"/>
            <a:ext cx="12192000" cy="1250100"/>
          </a:xfrm>
          <a:prstGeom prst="rect">
            <a:avLst/>
          </a:prstGeom>
          <a:gradFill>
            <a:gsLst>
              <a:gs pos="0">
                <a:srgbClr val="04566B"/>
              </a:gs>
              <a:gs pos="1000">
                <a:srgbClr val="04566B"/>
              </a:gs>
              <a:gs pos="29000">
                <a:srgbClr val="027BAC"/>
              </a:gs>
              <a:gs pos="61000">
                <a:srgbClr val="1B93C0"/>
              </a:gs>
              <a:gs pos="100000">
                <a:srgbClr val="ADDED4"/>
              </a:gs>
            </a:gsLst>
            <a:lin ang="1920016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383BC"/>
              </a:solidFill>
              <a:latin typeface="Calibri"/>
              <a:ea typeface="Calibri"/>
              <a:cs typeface="Calibri"/>
              <a:sym typeface="Calibri"/>
            </a:endParaRPr>
          </a:p>
        </p:txBody>
      </p:sp>
      <p:sp>
        <p:nvSpPr>
          <p:cNvPr id="1352" name="Google Shape;1352;g60ae9f23f0_1_3113"/>
          <p:cNvSpPr>
            <a:spLocks noGrp="1"/>
          </p:cNvSpPr>
          <p:nvPr>
            <p:ph type="pic" idx="2"/>
          </p:nvPr>
        </p:nvSpPr>
        <p:spPr>
          <a:xfrm>
            <a:off x="0" y="324090"/>
            <a:ext cx="12192000" cy="4456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53" name="Google Shape;1353;g60ae9f23f0_1_3113"/>
          <p:cNvSpPr txBox="1">
            <a:spLocks noGrp="1"/>
          </p:cNvSpPr>
          <p:nvPr>
            <p:ph type="body" idx="1"/>
          </p:nvPr>
        </p:nvSpPr>
        <p:spPr>
          <a:xfrm>
            <a:off x="1697620" y="5034987"/>
            <a:ext cx="7910700" cy="1491600"/>
          </a:xfrm>
          <a:prstGeom prst="rect">
            <a:avLst/>
          </a:prstGeom>
          <a:noFill/>
          <a:ln>
            <a:noFill/>
          </a:ln>
        </p:spPr>
        <p:txBody>
          <a:bodyPr spcFirstLastPara="1" wrap="square" lIns="0" tIns="0" rIns="0" bIns="0" anchor="t" anchorCtr="0">
            <a:noAutofit/>
          </a:bodyPr>
          <a:lstStyle>
            <a:lvl1pPr marL="457200" marR="0" lvl="0" indent="-228600" algn="l" rtl="0">
              <a:lnSpc>
                <a:spcPct val="114074"/>
              </a:lnSpc>
              <a:spcBef>
                <a:spcPts val="800"/>
              </a:spcBef>
              <a:spcAft>
                <a:spcPts val="0"/>
              </a:spcAft>
              <a:buClr>
                <a:schemeClr val="lt1"/>
              </a:buClr>
              <a:buSzPts val="2700"/>
              <a:buFont typeface="Arial"/>
              <a:buNone/>
              <a:defRPr sz="2700" b="0" i="0" u="none" strike="noStrike" cap="none">
                <a:solidFill>
                  <a:schemeClr val="lt1"/>
                </a:solidFill>
                <a:latin typeface="Garamond"/>
                <a:ea typeface="Garamond"/>
                <a:cs typeface="Garamond"/>
                <a:sym typeface="Garamond"/>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76821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arge Photo Light">
  <p:cSld name="Large Photo Light">
    <p:spTree>
      <p:nvGrpSpPr>
        <p:cNvPr id="1" name="Shape 1354"/>
        <p:cNvGrpSpPr/>
        <p:nvPr/>
      </p:nvGrpSpPr>
      <p:grpSpPr>
        <a:xfrm>
          <a:off x="0" y="0"/>
          <a:ext cx="0" cy="0"/>
          <a:chOff x="0" y="0"/>
          <a:chExt cx="0" cy="0"/>
        </a:xfrm>
      </p:grpSpPr>
      <p:sp>
        <p:nvSpPr>
          <p:cNvPr id="1355" name="Google Shape;1355;g60ae9f23f0_1_3117"/>
          <p:cNvSpPr txBox="1">
            <a:spLocks noGrp="1"/>
          </p:cNvSpPr>
          <p:nvPr>
            <p:ph type="body" idx="1"/>
          </p:nvPr>
        </p:nvSpPr>
        <p:spPr>
          <a:xfrm>
            <a:off x="1697620" y="5034987"/>
            <a:ext cx="7765500" cy="1491600"/>
          </a:xfrm>
          <a:prstGeom prst="rect">
            <a:avLst/>
          </a:prstGeom>
          <a:noFill/>
          <a:ln>
            <a:noFill/>
          </a:ln>
        </p:spPr>
        <p:txBody>
          <a:bodyPr spcFirstLastPara="1" wrap="square" lIns="0" tIns="0" rIns="0" bIns="0" anchor="t" anchorCtr="0">
            <a:noAutofit/>
          </a:bodyPr>
          <a:lstStyle>
            <a:lvl1pPr marL="457200" marR="0" lvl="0" indent="-228600" algn="l" rtl="0">
              <a:lnSpc>
                <a:spcPct val="114074"/>
              </a:lnSpc>
              <a:spcBef>
                <a:spcPts val="800"/>
              </a:spcBef>
              <a:spcAft>
                <a:spcPts val="0"/>
              </a:spcAft>
              <a:buClr>
                <a:srgbClr val="0383BC"/>
              </a:buClr>
              <a:buSzPts val="2700"/>
              <a:buFont typeface="Arial"/>
              <a:buNone/>
              <a:defRPr sz="2700" b="0" i="0" u="none" strike="noStrike" cap="none">
                <a:solidFill>
                  <a:srgbClr val="0383BC"/>
                </a:solidFill>
                <a:latin typeface="Garamond"/>
                <a:ea typeface="Garamond"/>
                <a:cs typeface="Garamond"/>
                <a:sym typeface="Garamond"/>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56" name="Google Shape;1356;g60ae9f23f0_1_3117"/>
          <p:cNvSpPr>
            <a:spLocks noGrp="1"/>
          </p:cNvSpPr>
          <p:nvPr>
            <p:ph type="pic" idx="2"/>
          </p:nvPr>
        </p:nvSpPr>
        <p:spPr>
          <a:xfrm>
            <a:off x="0" y="335666"/>
            <a:ext cx="12192000" cy="4502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243336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theme" Target="../theme/theme3.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6.jpg"/><Relationship Id="rId5" Type="http://schemas.openxmlformats.org/officeDocument/2006/relationships/slideLayout" Target="../slideLayouts/slideLayout25.xml"/><Relationship Id="rId10" Type="http://schemas.openxmlformats.org/officeDocument/2006/relationships/image" Target="../media/image5.jpg"/><Relationship Id="rId4" Type="http://schemas.openxmlformats.org/officeDocument/2006/relationships/slideLayout" Target="../slideLayouts/slideLayout2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9"/>
        <p:cNvGrpSpPr/>
        <p:nvPr/>
      </p:nvGrpSpPr>
      <p:grpSpPr>
        <a:xfrm>
          <a:off x="0" y="0"/>
          <a:ext cx="0" cy="0"/>
          <a:chOff x="0" y="0"/>
          <a:chExt cx="0" cy="0"/>
        </a:xfrm>
      </p:grpSpPr>
      <p:sp>
        <p:nvSpPr>
          <p:cNvPr id="1320" name="Google Shape;1320;g60ae9f23f0_1_3082"/>
          <p:cNvSpPr/>
          <p:nvPr/>
        </p:nvSpPr>
        <p:spPr>
          <a:xfrm>
            <a:off x="0" y="2592579"/>
            <a:ext cx="12192000" cy="4265400"/>
          </a:xfrm>
          <a:prstGeom prst="rect">
            <a:avLst/>
          </a:prstGeom>
          <a:gradFill>
            <a:gsLst>
              <a:gs pos="0">
                <a:srgbClr val="04566B"/>
              </a:gs>
              <a:gs pos="1000">
                <a:srgbClr val="04566B"/>
              </a:gs>
              <a:gs pos="29000">
                <a:srgbClr val="027BAC"/>
              </a:gs>
              <a:gs pos="61000">
                <a:srgbClr val="1B93C0"/>
              </a:gs>
              <a:gs pos="100000">
                <a:srgbClr val="ADDED4"/>
              </a:gs>
            </a:gsLst>
            <a:lin ang="1920016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383BC"/>
              </a:solidFill>
              <a:latin typeface="Calibri"/>
              <a:ea typeface="Calibri"/>
              <a:cs typeface="Calibri"/>
              <a:sym typeface="Calibri"/>
            </a:endParaRPr>
          </a:p>
        </p:txBody>
      </p:sp>
      <p:pic>
        <p:nvPicPr>
          <p:cNvPr id="1321" name="Google Shape;1321;g60ae9f23f0_1_3082"/>
          <p:cNvPicPr preferRelativeResize="0"/>
          <p:nvPr/>
        </p:nvPicPr>
        <p:blipFill rotWithShape="1">
          <a:blip r:embed="rId5">
            <a:alphaModFix/>
          </a:blip>
          <a:srcRect/>
          <a:stretch/>
        </p:blipFill>
        <p:spPr>
          <a:xfrm>
            <a:off x="6003403" y="897264"/>
            <a:ext cx="3350453" cy="1218346"/>
          </a:xfrm>
          <a:prstGeom prst="rect">
            <a:avLst/>
          </a:prstGeom>
          <a:noFill/>
          <a:ln>
            <a:noFill/>
          </a:ln>
        </p:spPr>
      </p:pic>
    </p:spTree>
    <p:extLst>
      <p:ext uri="{BB962C8B-B14F-4D97-AF65-F5344CB8AC3E}">
        <p14:creationId xmlns:p14="http://schemas.microsoft.com/office/powerpoint/2010/main" val="262258774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776">
          <p15:clr>
            <a:srgbClr val="F26B43"/>
          </p15:clr>
        </p15:guide>
        <p15:guide id="2" pos="18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3"/>
        <p:cNvGrpSpPr/>
        <p:nvPr/>
      </p:nvGrpSpPr>
      <p:grpSpPr>
        <a:xfrm>
          <a:off x="0" y="0"/>
          <a:ext cx="0" cy="0"/>
          <a:chOff x="0" y="0"/>
          <a:chExt cx="0" cy="0"/>
        </a:xfrm>
      </p:grpSpPr>
      <p:pic>
        <p:nvPicPr>
          <p:cNvPr id="1334" name="Google Shape;1334;g60ae9f23f0_1_3096"/>
          <p:cNvPicPr preferRelativeResize="0"/>
          <p:nvPr/>
        </p:nvPicPr>
        <p:blipFill rotWithShape="1">
          <a:blip r:embed="rId10">
            <a:alphaModFix/>
          </a:blip>
          <a:srcRect/>
          <a:stretch/>
        </p:blipFill>
        <p:spPr>
          <a:xfrm>
            <a:off x="8422551" y="6124903"/>
            <a:ext cx="1815771" cy="660280"/>
          </a:xfrm>
          <a:prstGeom prst="rect">
            <a:avLst/>
          </a:prstGeom>
          <a:noFill/>
          <a:ln>
            <a:noFill/>
          </a:ln>
        </p:spPr>
      </p:pic>
      <p:sp>
        <p:nvSpPr>
          <p:cNvPr id="1335" name="Google Shape;1335;g60ae9f23f0_1_3096"/>
          <p:cNvSpPr/>
          <p:nvPr/>
        </p:nvSpPr>
        <p:spPr>
          <a:xfrm>
            <a:off x="0" y="0"/>
            <a:ext cx="12192000" cy="347400"/>
          </a:xfrm>
          <a:prstGeom prst="rect">
            <a:avLst/>
          </a:prstGeom>
          <a:gradFill>
            <a:gsLst>
              <a:gs pos="0">
                <a:srgbClr val="027BAC"/>
              </a:gs>
              <a:gs pos="16000">
                <a:srgbClr val="027BAC"/>
              </a:gs>
              <a:gs pos="55000">
                <a:srgbClr val="1B93C0"/>
              </a:gs>
              <a:gs pos="100000">
                <a:srgbClr val="ADDED4"/>
              </a:gs>
            </a:gsLst>
            <a:lin ang="1920016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383BC"/>
              </a:solidFill>
              <a:latin typeface="Calibri"/>
              <a:ea typeface="Calibri"/>
              <a:cs typeface="Calibri"/>
              <a:sym typeface="Calibri"/>
            </a:endParaRPr>
          </a:p>
        </p:txBody>
      </p:sp>
      <p:sp>
        <p:nvSpPr>
          <p:cNvPr id="1336" name="Google Shape;1336;g60ae9f23f0_1_3096"/>
          <p:cNvSpPr/>
          <p:nvPr/>
        </p:nvSpPr>
        <p:spPr>
          <a:xfrm>
            <a:off x="2572" y="6030410"/>
            <a:ext cx="12192000" cy="94500"/>
          </a:xfrm>
          <a:prstGeom prst="rect">
            <a:avLst/>
          </a:prstGeom>
          <a:gradFill>
            <a:gsLst>
              <a:gs pos="0">
                <a:srgbClr val="ADDED4"/>
              </a:gs>
              <a:gs pos="51000">
                <a:srgbClr val="1B93C0"/>
              </a:gs>
              <a:gs pos="100000">
                <a:srgbClr val="027BAC"/>
              </a:gs>
            </a:gsLst>
            <a:lin ang="1920016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383BC"/>
              </a:solidFill>
              <a:latin typeface="Calibri"/>
              <a:ea typeface="Calibri"/>
              <a:cs typeface="Calibri"/>
              <a:sym typeface="Calibri"/>
            </a:endParaRPr>
          </a:p>
        </p:txBody>
      </p:sp>
    </p:spTree>
    <p:extLst>
      <p:ext uri="{BB962C8B-B14F-4D97-AF65-F5344CB8AC3E}">
        <p14:creationId xmlns:p14="http://schemas.microsoft.com/office/powerpoint/2010/main" val="401191725"/>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0"/>
        <p:cNvGrpSpPr/>
        <p:nvPr/>
      </p:nvGrpSpPr>
      <p:grpSpPr>
        <a:xfrm>
          <a:off x="0" y="0"/>
          <a:ext cx="0" cy="0"/>
          <a:chOff x="0" y="0"/>
          <a:chExt cx="0" cy="0"/>
        </a:xfrm>
      </p:grpSpPr>
      <p:pic>
        <p:nvPicPr>
          <p:cNvPr id="1141" name="Google Shape;1141;g60ae9f23f0_1_2853"/>
          <p:cNvPicPr preferRelativeResize="0"/>
          <p:nvPr/>
        </p:nvPicPr>
        <p:blipFill rotWithShape="1">
          <a:blip r:embed="rId11">
            <a:alphaModFix/>
          </a:blip>
          <a:srcRect/>
          <a:stretch/>
        </p:blipFill>
        <p:spPr>
          <a:xfrm>
            <a:off x="609600" y="6236443"/>
            <a:ext cx="1643888" cy="314336"/>
          </a:xfrm>
          <a:prstGeom prst="rect">
            <a:avLst/>
          </a:prstGeom>
          <a:noFill/>
          <a:ln>
            <a:noFill/>
          </a:ln>
        </p:spPr>
      </p:pic>
    </p:spTree>
    <p:extLst>
      <p:ext uri="{BB962C8B-B14F-4D97-AF65-F5344CB8AC3E}">
        <p14:creationId xmlns:p14="http://schemas.microsoft.com/office/powerpoint/2010/main" val="1864186676"/>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3"/>
        <p:cNvGrpSpPr/>
        <p:nvPr/>
      </p:nvGrpSpPr>
      <p:grpSpPr>
        <a:xfrm>
          <a:off x="0" y="0"/>
          <a:ext cx="0" cy="0"/>
          <a:chOff x="0" y="0"/>
          <a:chExt cx="0" cy="0"/>
        </a:xfrm>
      </p:grpSpPr>
      <p:grpSp>
        <p:nvGrpSpPr>
          <p:cNvPr id="1194" name="Google Shape;1194;g60ae9f23f0_1_2906"/>
          <p:cNvGrpSpPr/>
          <p:nvPr/>
        </p:nvGrpSpPr>
        <p:grpSpPr>
          <a:xfrm>
            <a:off x="-9888" y="1716792"/>
            <a:ext cx="4145198" cy="182915"/>
            <a:chOff x="4018" y="0"/>
            <a:chExt cx="3474600" cy="326400"/>
          </a:xfrm>
        </p:grpSpPr>
        <p:sp>
          <p:nvSpPr>
            <p:cNvPr id="1195" name="Google Shape;1195;g60ae9f23f0_1_2906"/>
            <p:cNvSpPr/>
            <p:nvPr/>
          </p:nvSpPr>
          <p:spPr>
            <a:xfrm>
              <a:off x="4018" y="0"/>
              <a:ext cx="3474600" cy="326400"/>
            </a:xfrm>
            <a:prstGeom prst="homePlate">
              <a:avLst>
                <a:gd name="adj" fmla="val 50000"/>
              </a:avLst>
            </a:prstGeom>
            <a:solidFill>
              <a:srgbClr val="009AA6"/>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g60ae9f23f0_1_2906"/>
            <p:cNvSpPr/>
            <p:nvPr/>
          </p:nvSpPr>
          <p:spPr>
            <a:xfrm>
              <a:off x="4018" y="0"/>
              <a:ext cx="3432300" cy="326400"/>
            </a:xfrm>
            <a:prstGeom prst="rect">
              <a:avLst/>
            </a:prstGeom>
            <a:noFill/>
            <a:ln>
              <a:noFill/>
            </a:ln>
            <a:effectLst>
              <a:outerShdw blurRad="50800" dist="38100" dir="2700000" algn="tl" rotWithShape="0">
                <a:srgbClr val="000000">
                  <a:alpha val="40000"/>
                </a:srgbClr>
              </a:outerShdw>
            </a:effectLst>
          </p:spPr>
          <p:txBody>
            <a:bodyPr spcFirstLastPara="1" wrap="square" lIns="85325" tIns="42650" rIns="21325" bIns="4265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grpSp>
      <p:grpSp>
        <p:nvGrpSpPr>
          <p:cNvPr id="1197" name="Google Shape;1197;g60ae9f23f0_1_2906"/>
          <p:cNvGrpSpPr/>
          <p:nvPr/>
        </p:nvGrpSpPr>
        <p:grpSpPr>
          <a:xfrm>
            <a:off x="4023350" y="1716792"/>
            <a:ext cx="4145348" cy="182915"/>
            <a:chOff x="2815083" y="0"/>
            <a:chExt cx="3513900" cy="326400"/>
          </a:xfrm>
        </p:grpSpPr>
        <p:sp>
          <p:nvSpPr>
            <p:cNvPr id="1198" name="Google Shape;1198;g60ae9f23f0_1_2906"/>
            <p:cNvSpPr/>
            <p:nvPr/>
          </p:nvSpPr>
          <p:spPr>
            <a:xfrm>
              <a:off x="2815083" y="0"/>
              <a:ext cx="3513900" cy="326400"/>
            </a:xfrm>
            <a:prstGeom prst="chevron">
              <a:avLst>
                <a:gd name="adj" fmla="val 50000"/>
              </a:avLst>
            </a:prstGeom>
            <a:solidFill>
              <a:srgbClr val="7AB800"/>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g60ae9f23f0_1_2906"/>
            <p:cNvSpPr/>
            <p:nvPr/>
          </p:nvSpPr>
          <p:spPr>
            <a:xfrm>
              <a:off x="2978242" y="0"/>
              <a:ext cx="3187500" cy="326400"/>
            </a:xfrm>
            <a:prstGeom prst="rect">
              <a:avLst/>
            </a:prstGeom>
            <a:noFill/>
            <a:ln>
              <a:noFill/>
            </a:ln>
            <a:effectLst>
              <a:outerShdw blurRad="50800" dist="38100" dir="2700000" algn="tl" rotWithShape="0">
                <a:srgbClr val="000000">
                  <a:alpha val="40000"/>
                </a:srgbClr>
              </a:outerShdw>
            </a:effectLst>
          </p:spPr>
          <p:txBody>
            <a:bodyPr spcFirstLastPara="1" wrap="square" lIns="64000" tIns="42650" rIns="21325" bIns="4265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grpSp>
      <p:grpSp>
        <p:nvGrpSpPr>
          <p:cNvPr id="1200" name="Google Shape;1200;g60ae9f23f0_1_2906"/>
          <p:cNvGrpSpPr/>
          <p:nvPr/>
        </p:nvGrpSpPr>
        <p:grpSpPr>
          <a:xfrm>
            <a:off x="8054511" y="1717845"/>
            <a:ext cx="4145348" cy="182915"/>
            <a:chOff x="5626149" y="0"/>
            <a:chExt cx="3513900" cy="326400"/>
          </a:xfrm>
        </p:grpSpPr>
        <p:sp>
          <p:nvSpPr>
            <p:cNvPr id="1201" name="Google Shape;1201;g60ae9f23f0_1_2906"/>
            <p:cNvSpPr/>
            <p:nvPr/>
          </p:nvSpPr>
          <p:spPr>
            <a:xfrm>
              <a:off x="5626149" y="0"/>
              <a:ext cx="3513900" cy="326400"/>
            </a:xfrm>
            <a:prstGeom prst="chevron">
              <a:avLst>
                <a:gd name="adj" fmla="val 50000"/>
              </a:avLst>
            </a:prstGeom>
            <a:solidFill>
              <a:srgbClr val="FF6D14"/>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g60ae9f23f0_1_2906"/>
            <p:cNvSpPr/>
            <p:nvPr/>
          </p:nvSpPr>
          <p:spPr>
            <a:xfrm>
              <a:off x="5789308" y="0"/>
              <a:ext cx="3187500" cy="326400"/>
            </a:xfrm>
            <a:prstGeom prst="rect">
              <a:avLst/>
            </a:prstGeom>
            <a:noFill/>
            <a:ln>
              <a:noFill/>
            </a:ln>
            <a:effectLst>
              <a:outerShdw blurRad="50800" dist="38100" dir="2700000" algn="tl" rotWithShape="0">
                <a:srgbClr val="000000">
                  <a:alpha val="40000"/>
                </a:srgbClr>
              </a:outerShdw>
            </a:effectLst>
          </p:spPr>
          <p:txBody>
            <a:bodyPr spcFirstLastPara="1" wrap="square" lIns="64000" tIns="42650" rIns="21325" bIns="4265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grpSp>
      <p:sp>
        <p:nvSpPr>
          <p:cNvPr id="1203" name="Google Shape;1203;g60ae9f23f0_1_2906"/>
          <p:cNvSpPr txBox="1">
            <a:spLocks noGrp="1"/>
          </p:cNvSpPr>
          <p:nvPr>
            <p:ph type="title"/>
          </p:nvPr>
        </p:nvSpPr>
        <p:spPr>
          <a:xfrm>
            <a:off x="838200" y="179826"/>
            <a:ext cx="10515600" cy="13257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4400"/>
              <a:buFont typeface="PT Sans"/>
              <a:buNone/>
              <a:defRPr sz="4400" b="0" i="0" u="none" strike="noStrike" cap="none">
                <a:solidFill>
                  <a:schemeClr val="dk1"/>
                </a:solidFill>
                <a:latin typeface="PT Sans"/>
                <a:ea typeface="PT Sans"/>
                <a:cs typeface="PT Sans"/>
                <a:sym typeface="PT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04" name="Google Shape;1204;g60ae9f23f0_1_2906"/>
          <p:cNvSpPr txBox="1">
            <a:spLocks noGrp="1"/>
          </p:cNvSpPr>
          <p:nvPr>
            <p:ph type="body" idx="1"/>
          </p:nvPr>
        </p:nvSpPr>
        <p:spPr>
          <a:xfrm>
            <a:off x="838200" y="2011680"/>
            <a:ext cx="10515600" cy="4165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9AA6"/>
              </a:buClr>
              <a:buSzPts val="2800"/>
              <a:buFont typeface="Arial"/>
              <a:buChar char="•"/>
              <a:defRPr sz="2800" b="0" i="0" u="none" strike="noStrike" cap="none">
                <a:solidFill>
                  <a:schemeClr val="dk1"/>
                </a:solidFill>
                <a:latin typeface="PT Sans"/>
                <a:ea typeface="PT Sans"/>
                <a:cs typeface="PT Sans"/>
                <a:sym typeface="PT Sans"/>
              </a:defRPr>
            </a:lvl1pPr>
            <a:lvl2pPr marL="914400" marR="0" lvl="1" indent="-381000" algn="l" rtl="0">
              <a:lnSpc>
                <a:spcPct val="90000"/>
              </a:lnSpc>
              <a:spcBef>
                <a:spcPts val="500"/>
              </a:spcBef>
              <a:spcAft>
                <a:spcPts val="0"/>
              </a:spcAft>
              <a:buClr>
                <a:srgbClr val="7AB800"/>
              </a:buClr>
              <a:buSzPts val="2400"/>
              <a:buFont typeface="Arial"/>
              <a:buChar char="•"/>
              <a:defRPr sz="2400" b="0" i="0" u="none" strike="noStrike" cap="none">
                <a:solidFill>
                  <a:schemeClr val="dk1"/>
                </a:solidFill>
                <a:latin typeface="PT Sans"/>
                <a:ea typeface="PT Sans"/>
                <a:cs typeface="PT Sans"/>
                <a:sym typeface="PT Sans"/>
              </a:defRPr>
            </a:lvl2pPr>
            <a:lvl3pPr marL="1371600" marR="0" lvl="2" indent="-355600" algn="l" rtl="0">
              <a:lnSpc>
                <a:spcPct val="90000"/>
              </a:lnSpc>
              <a:spcBef>
                <a:spcPts val="500"/>
              </a:spcBef>
              <a:spcAft>
                <a:spcPts val="0"/>
              </a:spcAft>
              <a:buClr>
                <a:srgbClr val="7AB800"/>
              </a:buClr>
              <a:buSzPts val="2000"/>
              <a:buFont typeface="Arial"/>
              <a:buChar char="•"/>
              <a:defRPr sz="2000" b="0" i="0" u="none" strike="noStrike" cap="none">
                <a:solidFill>
                  <a:schemeClr val="dk1"/>
                </a:solidFill>
                <a:latin typeface="PT Sans"/>
                <a:ea typeface="PT Sans"/>
                <a:cs typeface="PT Sans"/>
                <a:sym typeface="PT Sans"/>
              </a:defRPr>
            </a:lvl3pPr>
            <a:lvl4pPr marL="1828800" marR="0" lvl="3" indent="-342900" algn="l" rtl="0">
              <a:lnSpc>
                <a:spcPct val="90000"/>
              </a:lnSpc>
              <a:spcBef>
                <a:spcPts val="500"/>
              </a:spcBef>
              <a:spcAft>
                <a:spcPts val="0"/>
              </a:spcAft>
              <a:buClr>
                <a:srgbClr val="7AB800"/>
              </a:buClr>
              <a:buSzPts val="1800"/>
              <a:buFont typeface="Arial"/>
              <a:buChar char="•"/>
              <a:defRPr sz="1800" b="0" i="0" u="none" strike="noStrike" cap="none">
                <a:solidFill>
                  <a:schemeClr val="dk1"/>
                </a:solidFill>
                <a:latin typeface="PT Sans"/>
                <a:ea typeface="PT Sans"/>
                <a:cs typeface="PT Sans"/>
                <a:sym typeface="PT Sans"/>
              </a:defRPr>
            </a:lvl4pPr>
            <a:lvl5pPr marL="2286000" marR="0" lvl="4" indent="-342900" algn="l" rtl="0">
              <a:lnSpc>
                <a:spcPct val="90000"/>
              </a:lnSpc>
              <a:spcBef>
                <a:spcPts val="500"/>
              </a:spcBef>
              <a:spcAft>
                <a:spcPts val="0"/>
              </a:spcAft>
              <a:buClr>
                <a:srgbClr val="7AB800"/>
              </a:buClr>
              <a:buSzPts val="1800"/>
              <a:buFont typeface="Arial"/>
              <a:buChar char="•"/>
              <a:defRPr sz="1800" b="0" i="0" u="none" strike="noStrike" cap="none">
                <a:solidFill>
                  <a:schemeClr val="dk1"/>
                </a:solidFill>
                <a:latin typeface="PT Sans"/>
                <a:ea typeface="PT Sans"/>
                <a:cs typeface="PT Sans"/>
                <a:sym typeface="PT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5" name="Google Shape;1205;g60ae9f23f0_1_2906"/>
          <p:cNvSpPr txBox="1">
            <a:spLocks noGrp="1"/>
          </p:cNvSpPr>
          <p:nvPr>
            <p:ph type="sldNum" idx="12"/>
          </p:nvPr>
        </p:nvSpPr>
        <p:spPr>
          <a:xfrm>
            <a:off x="11345732" y="6450904"/>
            <a:ext cx="8463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PT Sans"/>
                <a:ea typeface="PT Sans"/>
                <a:cs typeface="PT Sans"/>
                <a:sym typeface="PT Sans"/>
              </a:defRPr>
            </a:lvl9pPr>
          </a:lstStyle>
          <a:p>
            <a:pPr marL="0" lvl="0" indent="0" algn="r" rtl="0">
              <a:spcBef>
                <a:spcPts val="0"/>
              </a:spcBef>
              <a:spcAft>
                <a:spcPts val="0"/>
              </a:spcAft>
              <a:buNone/>
            </a:pPr>
            <a:fld id="{00000000-1234-1234-1234-123412341234}" type="slidenum">
              <a:rPr lang="en-US"/>
              <a:t>‹#›</a:t>
            </a:fld>
            <a:endParaRPr/>
          </a:p>
        </p:txBody>
      </p:sp>
      <p:pic>
        <p:nvPicPr>
          <p:cNvPr id="1206" name="Google Shape;1206;g60ae9f23f0_1_2906"/>
          <p:cNvPicPr preferRelativeResize="0"/>
          <p:nvPr/>
        </p:nvPicPr>
        <p:blipFill rotWithShape="1">
          <a:blip r:embed="rId10">
            <a:alphaModFix/>
          </a:blip>
          <a:srcRect t="13729" b="16114"/>
          <a:stretch/>
        </p:blipFill>
        <p:spPr>
          <a:xfrm>
            <a:off x="4758260" y="6411560"/>
            <a:ext cx="2675479" cy="443815"/>
          </a:xfrm>
          <a:prstGeom prst="rect">
            <a:avLst/>
          </a:prstGeom>
          <a:noFill/>
          <a:ln>
            <a:noFill/>
          </a:ln>
        </p:spPr>
      </p:pic>
      <p:pic>
        <p:nvPicPr>
          <p:cNvPr id="1207" name="Google Shape;1207;g60ae9f23f0_1_2906"/>
          <p:cNvPicPr preferRelativeResize="0"/>
          <p:nvPr/>
        </p:nvPicPr>
        <p:blipFill rotWithShape="1">
          <a:blip r:embed="rId11">
            <a:alphaModFix/>
          </a:blip>
          <a:srcRect l="76853" t="35172" r="4194" b="28139"/>
          <a:stretch/>
        </p:blipFill>
        <p:spPr>
          <a:xfrm>
            <a:off x="10219054" y="6551408"/>
            <a:ext cx="1794363" cy="237266"/>
          </a:xfrm>
          <a:prstGeom prst="rect">
            <a:avLst/>
          </a:prstGeom>
          <a:noFill/>
          <a:ln>
            <a:noFill/>
          </a:ln>
        </p:spPr>
      </p:pic>
      <p:pic>
        <p:nvPicPr>
          <p:cNvPr id="1208" name="Google Shape;1208;g60ae9f23f0_1_2906"/>
          <p:cNvPicPr preferRelativeResize="0"/>
          <p:nvPr/>
        </p:nvPicPr>
        <p:blipFill rotWithShape="1">
          <a:blip r:embed="rId11">
            <a:alphaModFix/>
          </a:blip>
          <a:srcRect l="1545" t="36513" r="69982" b="26487"/>
          <a:stretch/>
        </p:blipFill>
        <p:spPr>
          <a:xfrm>
            <a:off x="0" y="6551408"/>
            <a:ext cx="2695616" cy="239275"/>
          </a:xfrm>
          <a:prstGeom prst="rect">
            <a:avLst/>
          </a:prstGeom>
          <a:noFill/>
          <a:ln>
            <a:noFill/>
          </a:ln>
        </p:spPr>
      </p:pic>
    </p:spTree>
    <p:extLst>
      <p:ext uri="{BB962C8B-B14F-4D97-AF65-F5344CB8AC3E}">
        <p14:creationId xmlns:p14="http://schemas.microsoft.com/office/powerpoint/2010/main" val="1974074111"/>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2"/>
        <p:cNvGrpSpPr/>
        <p:nvPr/>
      </p:nvGrpSpPr>
      <p:grpSpPr>
        <a:xfrm>
          <a:off x="0" y="0"/>
          <a:ext cx="0" cy="0"/>
          <a:chOff x="0" y="0"/>
          <a:chExt cx="0" cy="0"/>
        </a:xfrm>
      </p:grpSpPr>
      <p:grpSp>
        <p:nvGrpSpPr>
          <p:cNvPr id="1253" name="Google Shape;1253;g60ae9f23f0_1_2965"/>
          <p:cNvGrpSpPr/>
          <p:nvPr/>
        </p:nvGrpSpPr>
        <p:grpSpPr>
          <a:xfrm>
            <a:off x="0" y="-11905"/>
            <a:ext cx="12192000" cy="7132232"/>
            <a:chOff x="0" y="-11905"/>
            <a:chExt cx="12192000" cy="7132232"/>
          </a:xfrm>
        </p:grpSpPr>
        <p:sp>
          <p:nvSpPr>
            <p:cNvPr id="1254" name="Google Shape;1254;g60ae9f23f0_1_2965"/>
            <p:cNvSpPr/>
            <p:nvPr/>
          </p:nvSpPr>
          <p:spPr>
            <a:xfrm>
              <a:off x="0" y="1122362"/>
              <a:ext cx="12192000" cy="5053500"/>
            </a:xfrm>
            <a:prstGeom prst="rect">
              <a:avLst/>
            </a:prstGeom>
            <a:solidFill>
              <a:srgbClr val="086BB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5" name="Google Shape;1255;g60ae9f23f0_1_2965"/>
            <p:cNvSpPr/>
            <p:nvPr/>
          </p:nvSpPr>
          <p:spPr>
            <a:xfrm>
              <a:off x="0" y="0"/>
              <a:ext cx="12192000" cy="1122300"/>
            </a:xfrm>
            <a:prstGeom prst="rect">
              <a:avLst/>
            </a:prstGeom>
            <a:solidFill>
              <a:srgbClr val="81B5DB"/>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6" name="Google Shape;1256;g60ae9f23f0_1_2965"/>
            <p:cNvSpPr/>
            <p:nvPr/>
          </p:nvSpPr>
          <p:spPr>
            <a:xfrm>
              <a:off x="0" y="-11905"/>
              <a:ext cx="1524000" cy="1134300"/>
            </a:xfrm>
            <a:prstGeom prst="rect">
              <a:avLst/>
            </a:prstGeom>
            <a:solidFill>
              <a:srgbClr val="00487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57" name="Google Shape;1257;g60ae9f23f0_1_2965"/>
            <p:cNvPicPr preferRelativeResize="0"/>
            <p:nvPr/>
          </p:nvPicPr>
          <p:blipFill rotWithShape="1">
            <a:blip r:embed="rId4">
              <a:alphaModFix/>
            </a:blip>
            <a:srcRect/>
            <a:stretch/>
          </p:blipFill>
          <p:spPr>
            <a:xfrm>
              <a:off x="0" y="5996065"/>
              <a:ext cx="12192000" cy="1124262"/>
            </a:xfrm>
            <a:prstGeom prst="rect">
              <a:avLst/>
            </a:prstGeom>
            <a:noFill/>
            <a:ln>
              <a:noFill/>
            </a:ln>
          </p:spPr>
        </p:pic>
        <p:pic>
          <p:nvPicPr>
            <p:cNvPr id="1258" name="Google Shape;1258;g60ae9f23f0_1_2965"/>
            <p:cNvPicPr preferRelativeResize="0"/>
            <p:nvPr/>
          </p:nvPicPr>
          <p:blipFill rotWithShape="1">
            <a:blip r:embed="rId5">
              <a:alphaModFix/>
            </a:blip>
            <a:srcRect/>
            <a:stretch/>
          </p:blipFill>
          <p:spPr>
            <a:xfrm>
              <a:off x="1033116" y="6374566"/>
              <a:ext cx="2189769" cy="418632"/>
            </a:xfrm>
            <a:prstGeom prst="rect">
              <a:avLst/>
            </a:prstGeom>
            <a:noFill/>
            <a:ln>
              <a:noFill/>
            </a:ln>
          </p:spPr>
        </p:pic>
      </p:grpSp>
      <p:sp>
        <p:nvSpPr>
          <p:cNvPr id="1259" name="Google Shape;1259;g60ae9f23f0_1_2965"/>
          <p:cNvSpPr txBox="1">
            <a:spLocks noGrp="1"/>
          </p:cNvSpPr>
          <p:nvPr>
            <p:ph type="body" idx="1"/>
          </p:nvPr>
        </p:nvSpPr>
        <p:spPr>
          <a:xfrm>
            <a:off x="4676931" y="1464324"/>
            <a:ext cx="66768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76768431"/>
      </p:ext>
    </p:extLst>
  </p:cSld>
  <p:clrMap bg1="lt1" tx1="dk1" bg2="dk2" tx2="lt2" accent1="accent1" accent2="accent2" accent3="accent3" accent4="accent4" accent5="accent5" accent6="accent6" hlink="hlink" folHlink="folHlink"/>
  <p:sldLayoutIdLst>
    <p:sldLayoutId id="2147483693" r:id="rId1"/>
    <p:sldLayoutId id="214748369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0"/>
        <p:cNvGrpSpPr/>
        <p:nvPr/>
      </p:nvGrpSpPr>
      <p:grpSpPr>
        <a:xfrm>
          <a:off x="0" y="0"/>
          <a:ext cx="0" cy="0"/>
          <a:chOff x="0" y="0"/>
          <a:chExt cx="0" cy="0"/>
        </a:xfrm>
      </p:grpSpPr>
    </p:spTree>
    <p:extLst>
      <p:ext uri="{BB962C8B-B14F-4D97-AF65-F5344CB8AC3E}">
        <p14:creationId xmlns:p14="http://schemas.microsoft.com/office/powerpoint/2010/main" val="2461600748"/>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31.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16"/>
        <p:cNvGrpSpPr/>
        <p:nvPr/>
      </p:nvGrpSpPr>
      <p:grpSpPr>
        <a:xfrm>
          <a:off x="0" y="0"/>
          <a:ext cx="0" cy="0"/>
          <a:chOff x="0" y="0"/>
          <a:chExt cx="0" cy="0"/>
        </a:xfrm>
      </p:grpSpPr>
      <p:sp>
        <p:nvSpPr>
          <p:cNvPr id="3217" name="Google Shape;3217;g60ae9f23f0_1_2581"/>
          <p:cNvSpPr txBox="1">
            <a:spLocks noGrp="1"/>
          </p:cNvSpPr>
          <p:nvPr>
            <p:ph type="body" idx="1"/>
          </p:nvPr>
        </p:nvSpPr>
        <p:spPr>
          <a:xfrm>
            <a:off x="749977" y="2758214"/>
            <a:ext cx="10998900" cy="18966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5500"/>
              <a:buNone/>
            </a:pPr>
            <a:r>
              <a:rPr lang="en-US" sz="4000"/>
              <a:t>Session 6B – Career and Technical Education for the 21st Century Act Opportunities </a:t>
            </a:r>
            <a:endParaRPr sz="2400"/>
          </a:p>
          <a:p>
            <a:pPr marL="0" lvl="0" indent="0" algn="l" rtl="0">
              <a:lnSpc>
                <a:spcPct val="85000"/>
              </a:lnSpc>
              <a:spcBef>
                <a:spcPts val="0"/>
              </a:spcBef>
              <a:spcAft>
                <a:spcPts val="0"/>
              </a:spcAft>
              <a:buSzPts val="5500"/>
              <a:buNone/>
            </a:pPr>
            <a:endParaRPr/>
          </a:p>
        </p:txBody>
      </p:sp>
      <p:pic>
        <p:nvPicPr>
          <p:cNvPr id="3218" name="Google Shape;3218;g60ae9f23f0_1_2581"/>
          <p:cNvPicPr preferRelativeResize="0">
            <a:picLocks noGrp="1"/>
          </p:cNvPicPr>
          <p:nvPr>
            <p:ph type="pic" idx="2"/>
          </p:nvPr>
        </p:nvPicPr>
        <p:blipFill rotWithShape="1">
          <a:blip r:embed="rId3">
            <a:alphaModFix/>
          </a:blip>
          <a:srcRect t="5791" b="5791"/>
          <a:stretch/>
        </p:blipFill>
        <p:spPr>
          <a:xfrm>
            <a:off x="0" y="4872934"/>
            <a:ext cx="3024300" cy="1985100"/>
          </a:xfrm>
          <a:prstGeom prst="rect">
            <a:avLst/>
          </a:prstGeom>
          <a:noFill/>
          <a:ln>
            <a:noFill/>
          </a:ln>
        </p:spPr>
      </p:pic>
      <p:pic>
        <p:nvPicPr>
          <p:cNvPr id="3219" name="Google Shape;3219;g60ae9f23f0_1_2581"/>
          <p:cNvPicPr preferRelativeResize="0">
            <a:picLocks noGrp="1"/>
          </p:cNvPicPr>
          <p:nvPr>
            <p:ph type="pic" idx="3"/>
          </p:nvPr>
        </p:nvPicPr>
        <p:blipFill rotWithShape="1">
          <a:blip r:embed="rId4">
            <a:alphaModFix/>
          </a:blip>
          <a:srcRect l="11889" r="11896"/>
          <a:stretch/>
        </p:blipFill>
        <p:spPr>
          <a:xfrm>
            <a:off x="3048000" y="4872934"/>
            <a:ext cx="3024300" cy="1985100"/>
          </a:xfrm>
          <a:prstGeom prst="rect">
            <a:avLst/>
          </a:prstGeom>
          <a:noFill/>
          <a:ln>
            <a:noFill/>
          </a:ln>
        </p:spPr>
      </p:pic>
      <p:pic>
        <p:nvPicPr>
          <p:cNvPr id="3220" name="Google Shape;3220;g60ae9f23f0_1_2581"/>
          <p:cNvPicPr preferRelativeResize="0">
            <a:picLocks noGrp="1"/>
          </p:cNvPicPr>
          <p:nvPr>
            <p:ph type="pic" idx="4"/>
          </p:nvPr>
        </p:nvPicPr>
        <p:blipFill rotWithShape="1">
          <a:blip r:embed="rId5">
            <a:alphaModFix/>
          </a:blip>
          <a:srcRect l="11954" r="11954"/>
          <a:stretch/>
        </p:blipFill>
        <p:spPr>
          <a:xfrm>
            <a:off x="6096000" y="4872934"/>
            <a:ext cx="3024300" cy="1985100"/>
          </a:xfrm>
          <a:prstGeom prst="rect">
            <a:avLst/>
          </a:prstGeom>
          <a:noFill/>
          <a:ln>
            <a:noFill/>
          </a:ln>
        </p:spPr>
      </p:pic>
      <p:pic>
        <p:nvPicPr>
          <p:cNvPr id="3221" name="Google Shape;3221;g60ae9f23f0_1_2581"/>
          <p:cNvPicPr preferRelativeResize="0">
            <a:picLocks noGrp="1"/>
          </p:cNvPicPr>
          <p:nvPr>
            <p:ph type="pic" idx="5"/>
          </p:nvPr>
        </p:nvPicPr>
        <p:blipFill rotWithShape="1">
          <a:blip r:embed="rId6">
            <a:alphaModFix/>
          </a:blip>
          <a:srcRect l="11889" r="11896"/>
          <a:stretch/>
        </p:blipFill>
        <p:spPr>
          <a:xfrm>
            <a:off x="9144000" y="4872934"/>
            <a:ext cx="3024300" cy="1985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15"/>
        <p:cNvGrpSpPr/>
        <p:nvPr/>
      </p:nvGrpSpPr>
      <p:grpSpPr>
        <a:xfrm>
          <a:off x="0" y="0"/>
          <a:ext cx="0" cy="0"/>
          <a:chOff x="0" y="0"/>
          <a:chExt cx="0" cy="0"/>
        </a:xfrm>
      </p:grpSpPr>
      <p:sp>
        <p:nvSpPr>
          <p:cNvPr id="3316" name="Google Shape;3316;g60ae9f23f0_1_2726"/>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Youth Serving Organizations Play a Role in CTE</a:t>
            </a:r>
            <a:endParaRPr/>
          </a:p>
        </p:txBody>
      </p:sp>
      <p:pic>
        <p:nvPicPr>
          <p:cNvPr id="3317" name="Google Shape;3317;g60ae9f23f0_1_2726"/>
          <p:cNvPicPr preferRelativeResize="0"/>
          <p:nvPr/>
        </p:nvPicPr>
        <p:blipFill rotWithShape="1">
          <a:blip r:embed="rId3">
            <a:alphaModFix/>
          </a:blip>
          <a:srcRect/>
          <a:stretch/>
        </p:blipFill>
        <p:spPr>
          <a:xfrm>
            <a:off x="5146913" y="4114797"/>
            <a:ext cx="1905000" cy="1905000"/>
          </a:xfrm>
          <a:prstGeom prst="rect">
            <a:avLst/>
          </a:prstGeom>
          <a:noFill/>
          <a:ln>
            <a:noFill/>
          </a:ln>
        </p:spPr>
      </p:pic>
      <p:sp>
        <p:nvSpPr>
          <p:cNvPr id="3318" name="Google Shape;3318;g60ae9f23f0_1_2726"/>
          <p:cNvSpPr txBox="1"/>
          <p:nvPr/>
        </p:nvSpPr>
        <p:spPr>
          <a:xfrm>
            <a:off x="3018225" y="5739625"/>
            <a:ext cx="7188000" cy="688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Community Based and Youth Serving Providers</a:t>
            </a:r>
            <a:endParaRPr kumimoji="0" sz="24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319" name="Google Shape;3319;g60ae9f23f0_1_2726"/>
          <p:cNvPicPr preferRelativeResize="0"/>
          <p:nvPr/>
        </p:nvPicPr>
        <p:blipFill rotWithShape="1">
          <a:blip r:embed="rId4">
            <a:alphaModFix/>
          </a:blip>
          <a:srcRect/>
          <a:stretch/>
        </p:blipFill>
        <p:spPr>
          <a:xfrm>
            <a:off x="1553100" y="1567762"/>
            <a:ext cx="1277275" cy="1277275"/>
          </a:xfrm>
          <a:prstGeom prst="rect">
            <a:avLst/>
          </a:prstGeom>
          <a:noFill/>
          <a:ln>
            <a:noFill/>
          </a:ln>
        </p:spPr>
      </p:pic>
      <p:pic>
        <p:nvPicPr>
          <p:cNvPr id="3320" name="Google Shape;3320;g60ae9f23f0_1_2726"/>
          <p:cNvPicPr preferRelativeResize="0"/>
          <p:nvPr/>
        </p:nvPicPr>
        <p:blipFill rotWithShape="1">
          <a:blip r:embed="rId5">
            <a:alphaModFix/>
          </a:blip>
          <a:srcRect/>
          <a:stretch/>
        </p:blipFill>
        <p:spPr>
          <a:xfrm>
            <a:off x="5328400" y="1300624"/>
            <a:ext cx="1542025" cy="1542025"/>
          </a:xfrm>
          <a:prstGeom prst="rect">
            <a:avLst/>
          </a:prstGeom>
          <a:noFill/>
          <a:ln>
            <a:noFill/>
          </a:ln>
        </p:spPr>
      </p:pic>
      <p:pic>
        <p:nvPicPr>
          <p:cNvPr id="3321" name="Google Shape;3321;g60ae9f23f0_1_2726"/>
          <p:cNvPicPr preferRelativeResize="0"/>
          <p:nvPr/>
        </p:nvPicPr>
        <p:blipFill rotWithShape="1">
          <a:blip r:embed="rId6">
            <a:alphaModFix/>
          </a:blip>
          <a:srcRect/>
          <a:stretch/>
        </p:blipFill>
        <p:spPr>
          <a:xfrm>
            <a:off x="9633200" y="1376824"/>
            <a:ext cx="1468200" cy="1468200"/>
          </a:xfrm>
          <a:prstGeom prst="rect">
            <a:avLst/>
          </a:prstGeom>
          <a:noFill/>
          <a:ln>
            <a:noFill/>
          </a:ln>
        </p:spPr>
      </p:pic>
      <p:sp>
        <p:nvSpPr>
          <p:cNvPr id="3322" name="Google Shape;3322;g60ae9f23f0_1_2726"/>
          <p:cNvSpPr txBox="1"/>
          <p:nvPr/>
        </p:nvSpPr>
        <p:spPr>
          <a:xfrm>
            <a:off x="1224705" y="2930363"/>
            <a:ext cx="2137800" cy="489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State Planning</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3" name="Google Shape;3323;g60ae9f23f0_1_2726"/>
          <p:cNvSpPr txBox="1"/>
          <p:nvPr/>
        </p:nvSpPr>
        <p:spPr>
          <a:xfrm>
            <a:off x="3737849" y="2967313"/>
            <a:ext cx="4612800" cy="489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Local Planning and Needs Assessments</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4" name="Google Shape;3324;g60ae9f23f0_1_2726"/>
          <p:cNvSpPr txBox="1"/>
          <p:nvPr/>
        </p:nvSpPr>
        <p:spPr>
          <a:xfrm>
            <a:off x="8591325" y="2930375"/>
            <a:ext cx="3400500" cy="489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Eligible uses of Local Funds</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3325" name="Google Shape;3325;g60ae9f23f0_1_2726"/>
          <p:cNvCxnSpPr/>
          <p:nvPr/>
        </p:nvCxnSpPr>
        <p:spPr>
          <a:xfrm>
            <a:off x="2674025" y="3581875"/>
            <a:ext cx="2435700" cy="1178100"/>
          </a:xfrm>
          <a:prstGeom prst="straightConnector1">
            <a:avLst/>
          </a:prstGeom>
          <a:noFill/>
          <a:ln w="9525" cap="flat" cmpd="sng">
            <a:solidFill>
              <a:schemeClr val="dk2"/>
            </a:solidFill>
            <a:prstDash val="solid"/>
            <a:round/>
            <a:headEnd type="none" w="sm" len="sm"/>
            <a:tailEnd type="none" w="sm" len="sm"/>
          </a:ln>
        </p:spPr>
      </p:cxnSp>
      <p:cxnSp>
        <p:nvCxnSpPr>
          <p:cNvPr id="3326" name="Google Shape;3326;g60ae9f23f0_1_2726"/>
          <p:cNvCxnSpPr>
            <a:endCxn id="3324" idx="2"/>
          </p:cNvCxnSpPr>
          <p:nvPr/>
        </p:nvCxnSpPr>
        <p:spPr>
          <a:xfrm rot="10800000" flipH="1">
            <a:off x="7161675" y="3420275"/>
            <a:ext cx="3129900" cy="1353000"/>
          </a:xfrm>
          <a:prstGeom prst="straightConnector1">
            <a:avLst/>
          </a:prstGeom>
          <a:noFill/>
          <a:ln w="9525" cap="flat" cmpd="sng">
            <a:solidFill>
              <a:schemeClr val="dk2"/>
            </a:solidFill>
            <a:prstDash val="solid"/>
            <a:round/>
            <a:headEnd type="none" w="sm" len="sm"/>
            <a:tailEnd type="none" w="sm" len="sm"/>
          </a:ln>
        </p:spPr>
      </p:cxnSp>
      <p:cxnSp>
        <p:nvCxnSpPr>
          <p:cNvPr id="3327" name="Google Shape;3327;g60ae9f23f0_1_2726"/>
          <p:cNvCxnSpPr>
            <a:stCxn id="3323" idx="2"/>
          </p:cNvCxnSpPr>
          <p:nvPr/>
        </p:nvCxnSpPr>
        <p:spPr>
          <a:xfrm>
            <a:off x="6044249" y="3457213"/>
            <a:ext cx="42600" cy="8799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32"/>
        <p:cNvGrpSpPr/>
        <p:nvPr/>
      </p:nvGrpSpPr>
      <p:grpSpPr>
        <a:xfrm>
          <a:off x="0" y="0"/>
          <a:ext cx="0" cy="0"/>
          <a:chOff x="0" y="0"/>
          <a:chExt cx="0" cy="0"/>
        </a:xfrm>
      </p:grpSpPr>
      <p:sp>
        <p:nvSpPr>
          <p:cNvPr id="3333" name="Google Shape;3333;g60ae9f23f0_1_2742"/>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Federal Laws Support Work with Partners</a:t>
            </a:r>
            <a:endParaRPr/>
          </a:p>
        </p:txBody>
      </p:sp>
      <p:sp>
        <p:nvSpPr>
          <p:cNvPr id="3334" name="Google Shape;3334;g60ae9f23f0_1_2742"/>
          <p:cNvSpPr txBox="1"/>
          <p:nvPr/>
        </p:nvSpPr>
        <p:spPr>
          <a:xfrm>
            <a:off x="128192" y="1226412"/>
            <a:ext cx="3845100" cy="5678400"/>
          </a:xfrm>
          <a:prstGeom prst="rect">
            <a:avLst/>
          </a:prstGeom>
          <a:solidFill>
            <a:srgbClr val="CCC0D9"/>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Arial"/>
                <a:ea typeface="Arial"/>
                <a:cs typeface="Arial"/>
                <a:sym typeface="Arial"/>
              </a:rPr>
              <a:t>CTE (2018)</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Eligible uses of local funds includes – building relationships with community stakeholders including community based and youth serving organizations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Employability skills*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Middle Grades (5</a:t>
            </a:r>
            <a:r>
              <a:rPr kumimoji="0" lang="en-US" sz="2000" b="0" i="0" u="none" strike="noStrike" kern="0" cap="none" spc="0" normalizeH="0" baseline="30000" noProof="0">
                <a:ln>
                  <a:noFill/>
                </a:ln>
                <a:solidFill>
                  <a:srgbClr val="000000"/>
                </a:solidFill>
                <a:effectLst/>
                <a:uLnTx/>
                <a:uFillTx/>
                <a:latin typeface="Arial"/>
                <a:ea typeface="Arial"/>
                <a:cs typeface="Arial"/>
                <a:sym typeface="Arial"/>
              </a:rPr>
              <a:t>th</a:t>
            </a: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Underrepresented students and nontraditional fields, STEM</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Arial"/>
                <a:ea typeface="Arial"/>
                <a:cs typeface="Arial"/>
                <a:sym typeface="Arial"/>
              </a:rPr>
              <a:t>* See the Afterschool Alliance Issue Brief: Building Workforce Skills in Afterschool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5" name="Google Shape;3335;g60ae9f23f0_1_2742"/>
          <p:cNvSpPr txBox="1"/>
          <p:nvPr/>
        </p:nvSpPr>
        <p:spPr>
          <a:xfrm>
            <a:off x="4116218" y="1226412"/>
            <a:ext cx="3845100" cy="4955100"/>
          </a:xfrm>
          <a:prstGeom prst="rect">
            <a:avLst/>
          </a:prstGeom>
          <a:solidFill>
            <a:srgbClr val="B7CCE4"/>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Arial"/>
                <a:ea typeface="Arial"/>
                <a:cs typeface="Arial"/>
                <a:sym typeface="Arial"/>
              </a:rPr>
              <a:t>ESSA (2015)</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College AND Career readiness focus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33020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Accountability – Ex. North Dakota’s Essential skills: 2 or more co-curricular activities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33020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21</a:t>
            </a:r>
            <a:r>
              <a:rPr kumimoji="0" lang="en-US" sz="2000" b="0" i="0" u="none" strike="noStrike" kern="0" cap="none" spc="0" normalizeH="0" baseline="30000" noProof="0">
                <a:ln>
                  <a:noFill/>
                </a:ln>
                <a:solidFill>
                  <a:srgbClr val="000000"/>
                </a:solidFill>
                <a:effectLst/>
                <a:uLnTx/>
                <a:uFillTx/>
                <a:latin typeface="Arial"/>
                <a:ea typeface="Arial"/>
                <a:cs typeface="Arial"/>
                <a:sym typeface="Arial"/>
              </a:rPr>
              <a:t>st</a:t>
            </a: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 Century Community Learning Centers – alignment with WIOA, CTE and workforce, STEM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6" name="Google Shape;3336;g60ae9f23f0_1_2742"/>
          <p:cNvSpPr txBox="1"/>
          <p:nvPr/>
        </p:nvSpPr>
        <p:spPr>
          <a:xfrm>
            <a:off x="8104244" y="1226412"/>
            <a:ext cx="3857400" cy="6001500"/>
          </a:xfrm>
          <a:prstGeom prst="rect">
            <a:avLst/>
          </a:prstGeom>
          <a:solidFill>
            <a:srgbClr val="FBD4B4"/>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Arial"/>
                <a:ea typeface="Arial"/>
                <a:cs typeface="Arial"/>
                <a:sym typeface="Arial"/>
              </a:rPr>
              <a:t>WIOA (2014)</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25% of funds for youth can be used for youth 14-21 who meet criteria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Many students need paid work – funding provides a pathway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Examples of locations innovatively braiding and blending (P3) funds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914400" marR="0" lvl="1" indent="-45720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Children Services Council of Broward County*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914400" marR="0" lvl="1" indent="-45720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WorkReady Philadelphia*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337" name="Google Shape;3337;g60ae9f23f0_1_2742"/>
          <p:cNvPicPr preferRelativeResize="0"/>
          <p:nvPr/>
        </p:nvPicPr>
        <p:blipFill rotWithShape="1">
          <a:blip r:embed="rId3">
            <a:alphaModFix/>
          </a:blip>
          <a:srcRect r="29903"/>
          <a:stretch/>
        </p:blipFill>
        <p:spPr>
          <a:xfrm>
            <a:off x="4116218" y="5972844"/>
            <a:ext cx="3866437" cy="1124124"/>
          </a:xfrm>
          <a:prstGeom prst="rect">
            <a:avLst/>
          </a:prstGeom>
          <a:noFill/>
          <a:ln>
            <a:noFill/>
          </a:ln>
        </p:spPr>
      </p:pic>
      <p:sp>
        <p:nvSpPr>
          <p:cNvPr id="3338" name="Google Shape;3338;g60ae9f23f0_1_2742"/>
          <p:cNvSpPr txBox="1"/>
          <p:nvPr/>
        </p:nvSpPr>
        <p:spPr>
          <a:xfrm>
            <a:off x="8146017" y="6487292"/>
            <a:ext cx="3858000" cy="523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Arial"/>
                <a:ea typeface="Arial"/>
                <a:cs typeface="Arial"/>
                <a:sym typeface="Arial"/>
              </a:rPr>
              <a:t>*See the AYPF Issue brief on Afterschool and Workforce: Opportunities for Systems Level Alignment</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42"/>
        <p:cNvGrpSpPr/>
        <p:nvPr/>
      </p:nvGrpSpPr>
      <p:grpSpPr>
        <a:xfrm>
          <a:off x="0" y="0"/>
          <a:ext cx="0" cy="0"/>
          <a:chOff x="0" y="0"/>
          <a:chExt cx="0" cy="0"/>
        </a:xfrm>
      </p:grpSpPr>
      <p:sp>
        <p:nvSpPr>
          <p:cNvPr id="3343" name="Google Shape;3343;g60ae9f23f0_1_2752"/>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State Planning</a:t>
            </a:r>
            <a:endParaRPr/>
          </a:p>
        </p:txBody>
      </p:sp>
      <p:pic>
        <p:nvPicPr>
          <p:cNvPr id="3344" name="Google Shape;3344;g60ae9f23f0_1_2752"/>
          <p:cNvPicPr preferRelativeResize="0"/>
          <p:nvPr/>
        </p:nvPicPr>
        <p:blipFill rotWithShape="1">
          <a:blip r:embed="rId3">
            <a:alphaModFix/>
          </a:blip>
          <a:srcRect l="24897" t="27300" r="27082" b="9284"/>
          <a:stretch/>
        </p:blipFill>
        <p:spPr>
          <a:xfrm>
            <a:off x="3088887" y="1694986"/>
            <a:ext cx="6634978" cy="492883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9"/>
        <p:cNvGrpSpPr/>
        <p:nvPr/>
      </p:nvGrpSpPr>
      <p:grpSpPr>
        <a:xfrm>
          <a:off x="0" y="0"/>
          <a:ext cx="0" cy="0"/>
          <a:chOff x="0" y="0"/>
          <a:chExt cx="0" cy="0"/>
        </a:xfrm>
      </p:grpSpPr>
      <p:pic>
        <p:nvPicPr>
          <p:cNvPr id="3350" name="Google Shape;3350;g60ae9f23f0_1_2757"/>
          <p:cNvPicPr preferRelativeResize="0"/>
          <p:nvPr/>
        </p:nvPicPr>
        <p:blipFill rotWithShape="1">
          <a:blip r:embed="rId3">
            <a:alphaModFix/>
          </a:blip>
          <a:srcRect l="4012" t="27218" r="4159" b="19234"/>
          <a:stretch/>
        </p:blipFill>
        <p:spPr>
          <a:xfrm>
            <a:off x="1" y="2128838"/>
            <a:ext cx="12191998" cy="4100861"/>
          </a:xfrm>
          <a:prstGeom prst="rect">
            <a:avLst/>
          </a:prstGeom>
          <a:noFill/>
          <a:ln>
            <a:noFill/>
          </a:ln>
        </p:spPr>
      </p:pic>
      <p:sp>
        <p:nvSpPr>
          <p:cNvPr id="3351" name="Google Shape;3351;g60ae9f23f0_1_2757"/>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PT Sans"/>
              <a:buNone/>
            </a:pPr>
            <a:r>
              <a:rPr lang="en-US"/>
              <a:t>State Plan Development &amp; Submission Process (Advance CTE)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55"/>
        <p:cNvGrpSpPr/>
        <p:nvPr/>
      </p:nvGrpSpPr>
      <p:grpSpPr>
        <a:xfrm>
          <a:off x="0" y="0"/>
          <a:ext cx="0" cy="0"/>
          <a:chOff x="0" y="0"/>
          <a:chExt cx="0" cy="0"/>
        </a:xfrm>
      </p:grpSpPr>
      <p:sp>
        <p:nvSpPr>
          <p:cNvPr id="3356" name="Google Shape;3356;g60ae9f23f0_1_2763"/>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Department of ED CTE Pages</a:t>
            </a:r>
            <a:endParaRPr/>
          </a:p>
        </p:txBody>
      </p:sp>
      <p:pic>
        <p:nvPicPr>
          <p:cNvPr id="3357" name="Google Shape;3357;g60ae9f23f0_1_2763"/>
          <p:cNvPicPr preferRelativeResize="0"/>
          <p:nvPr/>
        </p:nvPicPr>
        <p:blipFill rotWithShape="1">
          <a:blip r:embed="rId3">
            <a:alphaModFix/>
          </a:blip>
          <a:srcRect l="25408" t="8402" r="29469" b="12251"/>
          <a:stretch/>
        </p:blipFill>
        <p:spPr>
          <a:xfrm>
            <a:off x="3256155" y="1287513"/>
            <a:ext cx="5631365" cy="557048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1"/>
        <p:cNvGrpSpPr/>
        <p:nvPr/>
      </p:nvGrpSpPr>
      <p:grpSpPr>
        <a:xfrm>
          <a:off x="0" y="0"/>
          <a:ext cx="0" cy="0"/>
          <a:chOff x="0" y="0"/>
          <a:chExt cx="0" cy="0"/>
        </a:xfrm>
      </p:grpSpPr>
      <p:sp>
        <p:nvSpPr>
          <p:cNvPr id="3362" name="Google Shape;3362;g60ae9f23f0_1_2768"/>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Dept of ED CTE Pages </a:t>
            </a:r>
            <a:endParaRPr/>
          </a:p>
        </p:txBody>
      </p:sp>
      <p:pic>
        <p:nvPicPr>
          <p:cNvPr id="3363" name="Google Shape;3363;g60ae9f23f0_1_2768"/>
          <p:cNvPicPr preferRelativeResize="0"/>
          <p:nvPr/>
        </p:nvPicPr>
        <p:blipFill rotWithShape="1">
          <a:blip r:embed="rId3">
            <a:alphaModFix/>
          </a:blip>
          <a:srcRect l="17883" t="17441" r="20532" b="5213"/>
          <a:stretch/>
        </p:blipFill>
        <p:spPr>
          <a:xfrm>
            <a:off x="780586" y="869795"/>
            <a:ext cx="9000595" cy="5988206"/>
          </a:xfrm>
          <a:prstGeom prst="rect">
            <a:avLst/>
          </a:prstGeom>
          <a:noFill/>
          <a:ln>
            <a:noFill/>
          </a:ln>
        </p:spPr>
      </p:pic>
      <p:sp>
        <p:nvSpPr>
          <p:cNvPr id="3364" name="Google Shape;3364;g60ae9f23f0_1_2768"/>
          <p:cNvSpPr/>
          <p:nvPr/>
        </p:nvSpPr>
        <p:spPr>
          <a:xfrm>
            <a:off x="1460810" y="3077737"/>
            <a:ext cx="1204200" cy="312300"/>
          </a:xfrm>
          <a:prstGeom prst="ellipse">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8"/>
        <p:cNvGrpSpPr/>
        <p:nvPr/>
      </p:nvGrpSpPr>
      <p:grpSpPr>
        <a:xfrm>
          <a:off x="0" y="0"/>
          <a:ext cx="0" cy="0"/>
          <a:chOff x="0" y="0"/>
          <a:chExt cx="0" cy="0"/>
        </a:xfrm>
      </p:grpSpPr>
      <p:sp>
        <p:nvSpPr>
          <p:cNvPr id="3369" name="Google Shape;3369;g60ae9f23f0_1_2774"/>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Example: uncommon Construction, LA</a:t>
            </a:r>
            <a:endParaRPr/>
          </a:p>
        </p:txBody>
      </p:sp>
      <p:pic>
        <p:nvPicPr>
          <p:cNvPr id="3370" name="Google Shape;3370;g60ae9f23f0_1_2774"/>
          <p:cNvPicPr preferRelativeResize="0"/>
          <p:nvPr/>
        </p:nvPicPr>
        <p:blipFill rotWithShape="1">
          <a:blip r:embed="rId3">
            <a:alphaModFix/>
          </a:blip>
          <a:srcRect l="10287" t="21320" r="11422" b="11905"/>
          <a:stretch/>
        </p:blipFill>
        <p:spPr>
          <a:xfrm>
            <a:off x="1605775" y="1371598"/>
            <a:ext cx="9181291" cy="440473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4"/>
        <p:cNvGrpSpPr/>
        <p:nvPr/>
      </p:nvGrpSpPr>
      <p:grpSpPr>
        <a:xfrm>
          <a:off x="0" y="0"/>
          <a:ext cx="0" cy="0"/>
          <a:chOff x="0" y="0"/>
          <a:chExt cx="0" cy="0"/>
        </a:xfrm>
      </p:grpSpPr>
      <p:pic>
        <p:nvPicPr>
          <p:cNvPr id="3375" name="Google Shape;3375;g60ae9f23f0_1_2779"/>
          <p:cNvPicPr preferRelativeResize="0"/>
          <p:nvPr/>
        </p:nvPicPr>
        <p:blipFill rotWithShape="1">
          <a:blip r:embed="rId3">
            <a:alphaModFix/>
          </a:blip>
          <a:srcRect/>
          <a:stretch/>
        </p:blipFill>
        <p:spPr>
          <a:xfrm>
            <a:off x="1869860" y="1354370"/>
            <a:ext cx="8452278" cy="5503631"/>
          </a:xfrm>
          <a:prstGeom prst="rect">
            <a:avLst/>
          </a:prstGeom>
          <a:noFill/>
          <a:ln>
            <a:noFill/>
          </a:ln>
        </p:spPr>
      </p:pic>
      <p:sp>
        <p:nvSpPr>
          <p:cNvPr id="3376" name="Google Shape;3376;g60ae9f23f0_1_2779"/>
          <p:cNvSpPr/>
          <p:nvPr/>
        </p:nvSpPr>
        <p:spPr>
          <a:xfrm>
            <a:off x="102525" y="113252"/>
            <a:ext cx="11842200" cy="611700"/>
          </a:xfrm>
          <a:prstGeom prst="rect">
            <a:avLst/>
          </a:prstGeom>
          <a:solidFill>
            <a:srgbClr val="0070C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US" sz="2400" b="1" i="0" u="none" strike="noStrike" kern="0" cap="none" spc="0" normalizeH="0" baseline="0" noProof="0">
                <a:ln>
                  <a:noFill/>
                </a:ln>
                <a:solidFill>
                  <a:srgbClr val="FFFFFF"/>
                </a:solidFill>
                <a:effectLst/>
                <a:uLnTx/>
                <a:uFillTx/>
                <a:latin typeface="Calibri"/>
                <a:ea typeface="Calibri"/>
                <a:cs typeface="Calibri"/>
                <a:sym typeface="Calibri"/>
              </a:rPr>
              <a:t>College and Career Digital Badging in South Carolina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7" name="Google Shape;3377;g60ae9f23f0_1_2779"/>
          <p:cNvSpPr/>
          <p:nvPr/>
        </p:nvSpPr>
        <p:spPr>
          <a:xfrm>
            <a:off x="0" y="939487"/>
            <a:ext cx="12192000" cy="646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US" sz="2000" b="0" i="1" u="none" strike="noStrike" kern="0" cap="none" spc="0" normalizeH="0" baseline="0" noProof="0">
                <a:ln>
                  <a:noFill/>
                </a:ln>
                <a:solidFill>
                  <a:srgbClr val="000000"/>
                </a:solidFill>
                <a:effectLst/>
                <a:uLnTx/>
                <a:uFillTx/>
                <a:latin typeface="Calibri"/>
                <a:ea typeface="Calibri"/>
                <a:cs typeface="Calibri"/>
                <a:sym typeface="Calibri"/>
              </a:rPr>
              <a:t>How can we demonstrate how quality afterschool and summer learning programs contribute to college and career readiness?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1"/>
        <p:cNvGrpSpPr/>
        <p:nvPr/>
      </p:nvGrpSpPr>
      <p:grpSpPr>
        <a:xfrm>
          <a:off x="0" y="0"/>
          <a:ext cx="0" cy="0"/>
          <a:chOff x="0" y="0"/>
          <a:chExt cx="0" cy="0"/>
        </a:xfrm>
      </p:grpSpPr>
      <p:pic>
        <p:nvPicPr>
          <p:cNvPr id="3382" name="Google Shape;3382;g60ae9f23f0_1_2785" descr="https://lh5.googleusercontent.com/KCroVxBQGfZrZowNlrib1xg8er5av7Q63TywBKe9uOzWtURWwLdTD88ueNnRhu9xWFpGYP44Xb3T6fe6qfQWZj1qAxMpaWsgtP4H2z2yk-KWyQS9cUFdsW0DMdBwhDowu6CJgJ_yRmQ"/>
          <p:cNvPicPr preferRelativeResize="0"/>
          <p:nvPr/>
        </p:nvPicPr>
        <p:blipFill rotWithShape="1">
          <a:blip r:embed="rId3">
            <a:alphaModFix/>
          </a:blip>
          <a:srcRect l="18347" t="20792" r="34402" b="15643"/>
          <a:stretch/>
        </p:blipFill>
        <p:spPr>
          <a:xfrm>
            <a:off x="3202186" y="0"/>
            <a:ext cx="9089828" cy="6865580"/>
          </a:xfrm>
          <a:prstGeom prst="rect">
            <a:avLst/>
          </a:prstGeom>
          <a:noFill/>
          <a:ln>
            <a:noFill/>
          </a:ln>
        </p:spPr>
      </p:pic>
      <p:pic>
        <p:nvPicPr>
          <p:cNvPr id="3383" name="Google Shape;3383;g60ae9f23f0_1_2785" descr="https://lh5.googleusercontent.com/pisWgjtREYsZf5dlgt5Izadw8kneP_2O7l3mzmu8lCUioq2rnAzsIgAnMIJop1gljeDFVFigmU7qbcO13KiR7BGBvWD2-zNdI5q-Zxm5VEj-FLuniP78peXZOCnUTBidgi7KW4o2Fmo"/>
          <p:cNvPicPr preferRelativeResize="0"/>
          <p:nvPr/>
        </p:nvPicPr>
        <p:blipFill rotWithShape="1">
          <a:blip r:embed="rId4">
            <a:alphaModFix/>
          </a:blip>
          <a:srcRect l="14447" t="30520" r="62302" b="11201"/>
          <a:stretch/>
        </p:blipFill>
        <p:spPr>
          <a:xfrm>
            <a:off x="10086975" y="114300"/>
            <a:ext cx="1910132" cy="2765068"/>
          </a:xfrm>
          <a:prstGeom prst="rect">
            <a:avLst/>
          </a:prstGeom>
          <a:noFill/>
          <a:ln>
            <a:noFill/>
          </a:ln>
        </p:spPr>
      </p:pic>
      <p:pic>
        <p:nvPicPr>
          <p:cNvPr id="3384" name="Google Shape;3384;g60ae9f23f0_1_2785" descr="https://lh6.googleusercontent.com/Mlo7X_8Bef4OlIKeGx0_LHYno5ZjopNeh5Wokz1x3-mb1gJm9LxFaUB9OnsF6dj6iItKTuQXraiyYaIHKvQHemHI1O0aVIrF8phd6RLrnKJ9tsNfhMn2GvwWG8zKm3muXvklXOx6l7I"/>
          <p:cNvPicPr preferRelativeResize="0"/>
          <p:nvPr/>
        </p:nvPicPr>
        <p:blipFill rotWithShape="1">
          <a:blip r:embed="rId5">
            <a:alphaModFix/>
          </a:blip>
          <a:srcRect l="36290" t="29331" r="44022" b="22835"/>
          <a:stretch/>
        </p:blipFill>
        <p:spPr>
          <a:xfrm>
            <a:off x="0" y="0"/>
            <a:ext cx="4314824" cy="7258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9"/>
        <p:cNvGrpSpPr/>
        <p:nvPr/>
      </p:nvGrpSpPr>
      <p:grpSpPr>
        <a:xfrm>
          <a:off x="0" y="0"/>
          <a:ext cx="0" cy="0"/>
          <a:chOff x="0" y="0"/>
          <a:chExt cx="0" cy="0"/>
        </a:xfrm>
      </p:grpSpPr>
      <p:sp>
        <p:nvSpPr>
          <p:cNvPr id="3390" name="Google Shape;3390;g60ae9f23f0_1_2791"/>
          <p:cNvSpPr txBox="1">
            <a:spLocks noGrp="1"/>
          </p:cNvSpPr>
          <p:nvPr>
            <p:ph type="ctrTitle"/>
          </p:nvPr>
        </p:nvSpPr>
        <p:spPr>
          <a:xfrm>
            <a:off x="767545" y="3206189"/>
            <a:ext cx="8717400" cy="7668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r>
              <a:rPr lang="en-US" sz="5400" b="1">
                <a:solidFill>
                  <a:schemeClr val="lt1"/>
                </a:solidFill>
              </a:rPr>
              <a:t>Opportunities to engage in CTE planning and implementation</a:t>
            </a:r>
            <a:endParaRPr sz="5400" b="1">
              <a:solidFill>
                <a:schemeClr val="lt1"/>
              </a:solidFill>
            </a:endParaRPr>
          </a:p>
        </p:txBody>
      </p:sp>
      <p:sp>
        <p:nvSpPr>
          <p:cNvPr id="3391" name="Google Shape;3391;g60ae9f23f0_1_2791"/>
          <p:cNvSpPr txBox="1"/>
          <p:nvPr/>
        </p:nvSpPr>
        <p:spPr>
          <a:xfrm>
            <a:off x="1615444" y="3972915"/>
            <a:ext cx="8900100" cy="120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6000"/>
              <a:buFont typeface="Arial"/>
              <a:buNone/>
              <a:tabLst/>
              <a:defRPr/>
            </a:pPr>
            <a:br>
              <a:rPr kumimoji="0" lang="en-US" sz="6000" b="0" i="0" u="none" strike="noStrike" kern="0" cap="none" spc="0" normalizeH="0" baseline="0" noProof="0">
                <a:ln>
                  <a:noFill/>
                </a:ln>
                <a:solidFill>
                  <a:srgbClr val="FFFFFF"/>
                </a:solidFill>
                <a:effectLst/>
                <a:uLnTx/>
                <a:uFillTx/>
                <a:latin typeface="Franklin Gothic"/>
                <a:ea typeface="Franklin Gothic"/>
                <a:cs typeface="Franklin Gothic"/>
                <a:sym typeface="Franklin Gothic"/>
              </a:rPr>
            </a:br>
            <a:endParaRPr kumimoji="0" sz="2800" b="0" i="0" u="none" strike="noStrike" kern="0" cap="none" spc="0" normalizeH="0" baseline="0" noProof="0">
              <a:ln>
                <a:noFill/>
              </a:ln>
              <a:solidFill>
                <a:srgbClr val="FFFFFF"/>
              </a:solidFill>
              <a:effectLst/>
              <a:uLnTx/>
              <a:uFillTx/>
              <a:latin typeface="Franklin Gothic"/>
              <a:ea typeface="Franklin Gothic"/>
              <a:cs typeface="Franklin Gothic"/>
              <a:sym typeface="Franklin Gothic"/>
            </a:endParaRPr>
          </a:p>
        </p:txBody>
      </p:sp>
      <p:pic>
        <p:nvPicPr>
          <p:cNvPr id="3392" name="Google Shape;3392;g60ae9f23f0_1_2791"/>
          <p:cNvPicPr preferRelativeResize="0"/>
          <p:nvPr/>
        </p:nvPicPr>
        <p:blipFill rotWithShape="1">
          <a:blip r:embed="rId3">
            <a:alphaModFix/>
          </a:blip>
          <a:srcRect/>
          <a:stretch/>
        </p:blipFill>
        <p:spPr>
          <a:xfrm>
            <a:off x="10017363" y="2417977"/>
            <a:ext cx="1952625" cy="2343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5"/>
        <p:cNvGrpSpPr/>
        <p:nvPr/>
      </p:nvGrpSpPr>
      <p:grpSpPr>
        <a:xfrm>
          <a:off x="0" y="0"/>
          <a:ext cx="0" cy="0"/>
          <a:chOff x="0" y="0"/>
          <a:chExt cx="0" cy="0"/>
        </a:xfrm>
      </p:grpSpPr>
      <p:sp>
        <p:nvSpPr>
          <p:cNvPr id="3226" name="Google Shape;3226;g60ae9f23f0_1_2589"/>
          <p:cNvSpPr txBox="1">
            <a:spLocks noGrp="1"/>
          </p:cNvSpPr>
          <p:nvPr>
            <p:ph type="ctrTitle"/>
          </p:nvPr>
        </p:nvSpPr>
        <p:spPr>
          <a:xfrm>
            <a:off x="1203452" y="230918"/>
            <a:ext cx="10654800" cy="1026300"/>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Clr>
                <a:srgbClr val="0383BC"/>
              </a:buClr>
              <a:buSzPts val="2600"/>
              <a:buFont typeface="Calibri"/>
              <a:buNone/>
            </a:pPr>
            <a:r>
              <a:rPr lang="en-US" sz="4800"/>
              <a:t>Speakers</a:t>
            </a:r>
            <a:endParaRPr sz="4800"/>
          </a:p>
        </p:txBody>
      </p:sp>
      <p:sp>
        <p:nvSpPr>
          <p:cNvPr id="3227" name="Google Shape;3227;g60ae9f23f0_1_2589"/>
          <p:cNvSpPr txBox="1">
            <a:spLocks noGrp="1"/>
          </p:cNvSpPr>
          <p:nvPr>
            <p:ph type="body" idx="1"/>
          </p:nvPr>
        </p:nvSpPr>
        <p:spPr>
          <a:xfrm>
            <a:off x="727667" y="1499510"/>
            <a:ext cx="11130300" cy="4629300"/>
          </a:xfrm>
          <a:prstGeom prst="rect">
            <a:avLst/>
          </a:prstGeom>
          <a:noFill/>
          <a:ln>
            <a:noFill/>
          </a:ln>
        </p:spPr>
        <p:txBody>
          <a:bodyPr spcFirstLastPara="1" wrap="square" lIns="0" tIns="0" rIns="0" bIns="0" anchor="t" anchorCtr="0">
            <a:noAutofit/>
          </a:bodyPr>
          <a:lstStyle/>
          <a:p>
            <a:pPr marL="342900" lvl="0" indent="-342900" algn="l" rtl="0">
              <a:lnSpc>
                <a:spcPct val="110000"/>
              </a:lnSpc>
              <a:spcBef>
                <a:spcPts val="0"/>
              </a:spcBef>
              <a:spcAft>
                <a:spcPts val="0"/>
              </a:spcAft>
              <a:buSzPts val="2600"/>
              <a:buChar char="•"/>
            </a:pPr>
            <a:r>
              <a:rPr lang="en-US"/>
              <a:t>Jeff Cole, Executive Director, Beyond School Bells</a:t>
            </a:r>
            <a:endParaRPr/>
          </a:p>
          <a:p>
            <a:pPr marL="0" lvl="0" indent="0" algn="l" rtl="0">
              <a:lnSpc>
                <a:spcPct val="110000"/>
              </a:lnSpc>
              <a:spcBef>
                <a:spcPts val="0"/>
              </a:spcBef>
              <a:spcAft>
                <a:spcPts val="0"/>
              </a:spcAft>
              <a:buSzPts val="2600"/>
              <a:buNone/>
            </a:pPr>
            <a:endParaRPr/>
          </a:p>
          <a:p>
            <a:pPr marL="342900" lvl="0" indent="-342900" algn="l" rtl="0">
              <a:lnSpc>
                <a:spcPct val="110000"/>
              </a:lnSpc>
              <a:spcBef>
                <a:spcPts val="0"/>
              </a:spcBef>
              <a:spcAft>
                <a:spcPts val="0"/>
              </a:spcAft>
              <a:buSzPts val="2600"/>
              <a:buChar char="•"/>
            </a:pPr>
            <a:r>
              <a:rPr lang="en-US"/>
              <a:t>Jillian Luchner, Policy Manager, Afterschool Alliance</a:t>
            </a:r>
            <a:endParaRPr/>
          </a:p>
          <a:p>
            <a:pPr marL="0" lvl="0" indent="0" algn="l" rtl="0">
              <a:lnSpc>
                <a:spcPct val="110000"/>
              </a:lnSpc>
              <a:spcBef>
                <a:spcPts val="0"/>
              </a:spcBef>
              <a:spcAft>
                <a:spcPts val="0"/>
              </a:spcAft>
              <a:buSzPts val="2600"/>
              <a:buNone/>
            </a:pPr>
            <a:endParaRPr/>
          </a:p>
          <a:p>
            <a:pPr marL="342900" lvl="0" indent="-342900" algn="l" rtl="0">
              <a:lnSpc>
                <a:spcPct val="110000"/>
              </a:lnSpc>
              <a:spcBef>
                <a:spcPts val="0"/>
              </a:spcBef>
              <a:spcAft>
                <a:spcPts val="0"/>
              </a:spcAft>
              <a:buSzPts val="2600"/>
              <a:buChar char="•"/>
            </a:pPr>
            <a:r>
              <a:rPr lang="en-US"/>
              <a:t>Chris Neitzey, Director of STEM Initiatives, Afterschool Alliance</a:t>
            </a:r>
            <a:endParaRPr/>
          </a:p>
          <a:p>
            <a:pPr marL="0" lvl="0" indent="0" algn="l" rtl="0">
              <a:lnSpc>
                <a:spcPct val="110000"/>
              </a:lnSpc>
              <a:spcBef>
                <a:spcPts val="0"/>
              </a:spcBef>
              <a:spcAft>
                <a:spcPts val="0"/>
              </a:spcAft>
              <a:buSzPts val="2600"/>
              <a:buNone/>
            </a:pPr>
            <a:endParaRPr/>
          </a:p>
          <a:p>
            <a:pPr marL="342900" lvl="0" indent="-342900" algn="l" rtl="0">
              <a:lnSpc>
                <a:spcPct val="110000"/>
              </a:lnSpc>
              <a:spcBef>
                <a:spcPts val="0"/>
              </a:spcBef>
              <a:spcAft>
                <a:spcPts val="0"/>
              </a:spcAft>
              <a:buSzPts val="2600"/>
              <a:buChar char="•"/>
            </a:pPr>
            <a:r>
              <a:rPr lang="en-US"/>
              <a:t>Jen Rinehart, Senior Vice President Research and Policy, Afterschool Alliance</a:t>
            </a:r>
            <a:endParaRPr/>
          </a:p>
          <a:p>
            <a:pPr marL="0" lvl="0" indent="0" algn="l" rtl="0">
              <a:lnSpc>
                <a:spcPct val="150000"/>
              </a:lnSpc>
              <a:spcBef>
                <a:spcPts val="0"/>
              </a:spcBef>
              <a:spcAft>
                <a:spcPts val="0"/>
              </a:spcAft>
              <a:buSzPts val="2600"/>
              <a:buNone/>
            </a:pPr>
            <a:endParaRPr/>
          </a:p>
          <a:p>
            <a:pPr marL="342900" lvl="0" indent="-177800" algn="l" rtl="0">
              <a:lnSpc>
                <a:spcPct val="150000"/>
              </a:lnSpc>
              <a:spcBef>
                <a:spcPts val="0"/>
              </a:spcBef>
              <a:spcAft>
                <a:spcPts val="0"/>
              </a:spcAft>
              <a:buSzPts val="2600"/>
              <a:buNone/>
            </a:pPr>
            <a:endParaRPr/>
          </a:p>
          <a:p>
            <a:pPr marL="0" lvl="0" indent="0" algn="l" rtl="0">
              <a:lnSpc>
                <a:spcPct val="150000"/>
              </a:lnSpc>
              <a:spcBef>
                <a:spcPts val="0"/>
              </a:spcBef>
              <a:spcAft>
                <a:spcPts val="0"/>
              </a:spcAft>
              <a:buSzPts val="2600"/>
              <a:buNone/>
            </a:pPr>
            <a:endParaRPr/>
          </a:p>
          <a:p>
            <a:pPr marL="0" lvl="0" indent="0" algn="l" rtl="0">
              <a:lnSpc>
                <a:spcPct val="85000"/>
              </a:lnSpc>
              <a:spcBef>
                <a:spcPts val="1176"/>
              </a:spcBef>
              <a:spcAft>
                <a:spcPts val="0"/>
              </a:spcAft>
              <a:buSzPts val="2600"/>
              <a:buNone/>
            </a:pPr>
            <a:endParaRPr/>
          </a:p>
          <a:p>
            <a:pPr marL="342900" lvl="0" indent="-177800" algn="l" rtl="0">
              <a:lnSpc>
                <a:spcPct val="85000"/>
              </a:lnSpc>
              <a:spcBef>
                <a:spcPts val="1176"/>
              </a:spcBef>
              <a:spcAft>
                <a:spcPts val="0"/>
              </a:spcAft>
              <a:buClr>
                <a:srgbClr val="0383BC"/>
              </a:buClr>
              <a:buSzPts val="2600"/>
              <a:buNone/>
            </a:pPr>
            <a:endParaRPr/>
          </a:p>
        </p:txBody>
      </p:sp>
    </p:spTree>
  </p:cSld>
  <p:clrMapOvr>
    <a:masterClrMapping/>
  </p:clrMapOvr>
  <mc:AlternateContent xmlns:mc="http://schemas.openxmlformats.org/markup-compatibility/2006" xmlns:p14="http://schemas.microsoft.com/office/powerpoint/2010/main">
    <mc:Choice Requires="p14">
      <p:transition spd="slow" p14:dur="9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6"/>
        <p:cNvGrpSpPr/>
        <p:nvPr/>
      </p:nvGrpSpPr>
      <p:grpSpPr>
        <a:xfrm>
          <a:off x="0" y="0"/>
          <a:ext cx="0" cy="0"/>
          <a:chOff x="0" y="0"/>
          <a:chExt cx="0" cy="0"/>
        </a:xfrm>
      </p:grpSpPr>
      <p:sp>
        <p:nvSpPr>
          <p:cNvPr id="3397" name="Google Shape;3397;g60ae9f23f0_1_2798"/>
          <p:cNvSpPr/>
          <p:nvPr/>
        </p:nvSpPr>
        <p:spPr>
          <a:xfrm>
            <a:off x="1493519" y="0"/>
            <a:ext cx="9235500" cy="6279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398" name="Google Shape;3398;g60ae9f23f0_1_2798"/>
          <p:cNvGrpSpPr/>
          <p:nvPr/>
        </p:nvGrpSpPr>
        <p:grpSpPr>
          <a:xfrm>
            <a:off x="1493519" y="6154662"/>
            <a:ext cx="9235440" cy="851628"/>
            <a:chOff x="0" y="5996065"/>
            <a:chExt cx="12192000" cy="1124262"/>
          </a:xfrm>
        </p:grpSpPr>
        <p:pic>
          <p:nvPicPr>
            <p:cNvPr id="3399" name="Google Shape;3399;g60ae9f23f0_1_2798"/>
            <p:cNvPicPr preferRelativeResize="0"/>
            <p:nvPr/>
          </p:nvPicPr>
          <p:blipFill rotWithShape="1">
            <a:blip r:embed="rId3">
              <a:alphaModFix/>
            </a:blip>
            <a:srcRect/>
            <a:stretch/>
          </p:blipFill>
          <p:spPr>
            <a:xfrm>
              <a:off x="0" y="5996065"/>
              <a:ext cx="12192000" cy="1124262"/>
            </a:xfrm>
            <a:prstGeom prst="rect">
              <a:avLst/>
            </a:prstGeom>
            <a:noFill/>
            <a:ln>
              <a:noFill/>
            </a:ln>
          </p:spPr>
        </p:pic>
        <p:pic>
          <p:nvPicPr>
            <p:cNvPr id="3400" name="Google Shape;3400;g60ae9f23f0_1_2798"/>
            <p:cNvPicPr preferRelativeResize="0"/>
            <p:nvPr/>
          </p:nvPicPr>
          <p:blipFill rotWithShape="1">
            <a:blip r:embed="rId4">
              <a:alphaModFix/>
            </a:blip>
            <a:srcRect/>
            <a:stretch/>
          </p:blipFill>
          <p:spPr>
            <a:xfrm>
              <a:off x="8984904" y="6387380"/>
              <a:ext cx="1981548" cy="378825"/>
            </a:xfrm>
            <a:prstGeom prst="rect">
              <a:avLst/>
            </a:prstGeom>
            <a:noFill/>
            <a:ln>
              <a:noFill/>
            </a:ln>
          </p:spPr>
        </p:pic>
      </p:grpSp>
      <p:pic>
        <p:nvPicPr>
          <p:cNvPr id="3401" name="Google Shape;3401;g60ae9f23f0_1_2798"/>
          <p:cNvPicPr preferRelativeResize="0"/>
          <p:nvPr/>
        </p:nvPicPr>
        <p:blipFill rotWithShape="1">
          <a:blip r:embed="rId5">
            <a:alphaModFix/>
          </a:blip>
          <a:srcRect/>
          <a:stretch/>
        </p:blipFill>
        <p:spPr>
          <a:xfrm>
            <a:off x="739487" y="-184030"/>
            <a:ext cx="10563045" cy="7042030"/>
          </a:xfrm>
          <a:prstGeom prst="rect">
            <a:avLst/>
          </a:prstGeom>
          <a:noFill/>
          <a:ln>
            <a:noFill/>
          </a:ln>
        </p:spPr>
      </p:pic>
      <p:sp>
        <p:nvSpPr>
          <p:cNvPr id="3402" name="Google Shape;3402;g60ae9f23f0_1_2798"/>
          <p:cNvSpPr/>
          <p:nvPr/>
        </p:nvSpPr>
        <p:spPr>
          <a:xfrm>
            <a:off x="739487" y="-184030"/>
            <a:ext cx="10563000" cy="7255800"/>
          </a:xfrm>
          <a:prstGeom prst="rect">
            <a:avLst/>
          </a:prstGeom>
          <a:solidFill>
            <a:schemeClr val="lt1">
              <a:alpha val="7176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03" name="Google Shape;3403;g60ae9f23f0_1_2798"/>
          <p:cNvSpPr txBox="1"/>
          <p:nvPr/>
        </p:nvSpPr>
        <p:spPr>
          <a:xfrm>
            <a:off x="6503512" y="1494353"/>
            <a:ext cx="4472700" cy="4724400"/>
          </a:xfrm>
          <a:prstGeom prst="rect">
            <a:avLst/>
          </a:prstGeom>
          <a:noFill/>
          <a:ln>
            <a:noFill/>
          </a:ln>
        </p:spPr>
        <p:txBody>
          <a:bodyPr spcFirstLastPara="1" wrap="square" lIns="91425" tIns="45700" rIns="91425" bIns="45700" anchor="t" anchorCtr="0">
            <a:noAutofit/>
          </a:bodyPr>
          <a:lstStyle/>
          <a:p>
            <a:pPr marL="257175" marR="0" lvl="0" indent="-257175" algn="l"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0" cap="none" spc="0" normalizeH="0" baseline="0" noProof="0">
              <a:ln>
                <a:noFill/>
              </a:ln>
              <a:solidFill>
                <a:srgbClr val="ADADAD"/>
              </a:solidFill>
              <a:effectLst/>
              <a:uLnTx/>
              <a:uFillTx/>
              <a:latin typeface="Trebuchet MS"/>
              <a:ea typeface="Trebuchet MS"/>
              <a:cs typeface="Trebuchet MS"/>
              <a:sym typeface="Trebuchet MS"/>
            </a:endParaRPr>
          </a:p>
          <a:p>
            <a:pPr marL="257175" marR="0" lvl="0" indent="-161925" algn="l" defTabSz="914400" rtl="0" eaLnBrk="1" fontAlgn="auto" latinLnBrk="0" hangingPunct="1">
              <a:lnSpc>
                <a:spcPct val="100000"/>
              </a:lnSpc>
              <a:spcBef>
                <a:spcPts val="300"/>
              </a:spcBef>
              <a:spcAft>
                <a:spcPts val="0"/>
              </a:spcAft>
              <a:buClr>
                <a:srgbClr val="000000"/>
              </a:buClr>
              <a:buSzPts val="1500"/>
              <a:buFont typeface="Arial"/>
              <a:buNone/>
              <a:tabLst/>
              <a:defRPr/>
            </a:pPr>
            <a:endParaRPr kumimoji="0" sz="1500" b="0" i="0" u="none" strike="noStrike" kern="0" cap="none" spc="0" normalizeH="0" baseline="0" noProof="0">
              <a:ln>
                <a:noFill/>
              </a:ln>
              <a:solidFill>
                <a:srgbClr val="ADADAD"/>
              </a:solidFill>
              <a:effectLst/>
              <a:uLnTx/>
              <a:uFillTx/>
              <a:latin typeface="Trebuchet MS"/>
              <a:ea typeface="Trebuchet MS"/>
              <a:cs typeface="Trebuchet MS"/>
              <a:sym typeface="Trebuchet MS"/>
            </a:endParaRPr>
          </a:p>
        </p:txBody>
      </p:sp>
      <p:sp>
        <p:nvSpPr>
          <p:cNvPr id="3404" name="Google Shape;3404;g60ae9f23f0_1_2798"/>
          <p:cNvSpPr txBox="1"/>
          <p:nvPr/>
        </p:nvSpPr>
        <p:spPr>
          <a:xfrm>
            <a:off x="1621851" y="5779996"/>
            <a:ext cx="7504500" cy="820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3200"/>
              <a:buFont typeface="Arial"/>
              <a:buNone/>
              <a:tabLst/>
              <a:defRPr/>
            </a:pPr>
            <a:endParaRPr kumimoji="0" sz="3200" b="1" i="0" u="none" strike="noStrike" kern="0" cap="none" spc="0" normalizeH="0" baseline="0" noProof="0">
              <a:ln>
                <a:noFill/>
              </a:ln>
              <a:solidFill>
                <a:srgbClr val="44546A"/>
              </a:solidFill>
              <a:effectLst/>
              <a:uLnTx/>
              <a:uFillTx/>
              <a:latin typeface="Century Gothic"/>
              <a:ea typeface="Century Gothic"/>
              <a:cs typeface="Century Gothic"/>
              <a:sym typeface="Century Gothic"/>
            </a:endParaRPr>
          </a:p>
        </p:txBody>
      </p:sp>
      <p:pic>
        <p:nvPicPr>
          <p:cNvPr id="3405" name="Google Shape;3405;g60ae9f23f0_1_2798"/>
          <p:cNvPicPr preferRelativeResize="0"/>
          <p:nvPr/>
        </p:nvPicPr>
        <p:blipFill rotWithShape="1">
          <a:blip r:embed="rId6">
            <a:alphaModFix/>
          </a:blip>
          <a:srcRect l="21103" t="18730" r="45494" b="12050"/>
          <a:stretch/>
        </p:blipFill>
        <p:spPr>
          <a:xfrm>
            <a:off x="839447" y="149901"/>
            <a:ext cx="5531371" cy="6447611"/>
          </a:xfrm>
          <a:prstGeom prst="rect">
            <a:avLst/>
          </a:prstGeom>
          <a:noFill/>
          <a:ln>
            <a:noFill/>
          </a:ln>
        </p:spPr>
      </p:pic>
      <p:pic>
        <p:nvPicPr>
          <p:cNvPr id="3406" name="Google Shape;3406;g60ae9f23f0_1_2798"/>
          <p:cNvPicPr preferRelativeResize="0"/>
          <p:nvPr/>
        </p:nvPicPr>
        <p:blipFill rotWithShape="1">
          <a:blip r:embed="rId7">
            <a:alphaModFix/>
          </a:blip>
          <a:srcRect l="23267" t="19254" r="47317" b="10702"/>
          <a:stretch/>
        </p:blipFill>
        <p:spPr>
          <a:xfrm>
            <a:off x="6605664" y="149901"/>
            <a:ext cx="4951752" cy="6632701"/>
          </a:xfrm>
          <a:prstGeom prst="rect">
            <a:avLst/>
          </a:prstGeom>
          <a:noFill/>
          <a:ln>
            <a:noFill/>
          </a:ln>
        </p:spPr>
      </p:pic>
      <p:sp>
        <p:nvSpPr>
          <p:cNvPr id="3407" name="Google Shape;3407;g60ae9f23f0_1_2798"/>
          <p:cNvSpPr txBox="1"/>
          <p:nvPr/>
        </p:nvSpPr>
        <p:spPr>
          <a:xfrm>
            <a:off x="0" y="1420585"/>
            <a:ext cx="1779900" cy="708000"/>
          </a:xfrm>
          <a:prstGeom prst="rect">
            <a:avLst/>
          </a:prstGeom>
          <a:solidFill>
            <a:srgbClr val="B2A0C7"/>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Arial"/>
                <a:ea typeface="Arial"/>
                <a:cs typeface="Arial"/>
                <a:sym typeface="Arial"/>
              </a:rPr>
              <a:t>CTE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11"/>
        <p:cNvGrpSpPr/>
        <p:nvPr/>
      </p:nvGrpSpPr>
      <p:grpSpPr>
        <a:xfrm>
          <a:off x="0" y="0"/>
          <a:ext cx="0" cy="0"/>
          <a:chOff x="0" y="0"/>
          <a:chExt cx="0" cy="0"/>
        </a:xfrm>
      </p:grpSpPr>
      <p:sp>
        <p:nvSpPr>
          <p:cNvPr id="3412" name="Google Shape;3412;g60ae9f23f0_1_2812"/>
          <p:cNvSpPr txBox="1"/>
          <p:nvPr/>
        </p:nvSpPr>
        <p:spPr>
          <a:xfrm>
            <a:off x="1626970" y="226354"/>
            <a:ext cx="10008900" cy="708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0" i="0" u="none" strike="noStrike" kern="0" cap="none" spc="0" normalizeH="0" baseline="0" noProof="0">
                <a:ln>
                  <a:noFill/>
                </a:ln>
                <a:solidFill>
                  <a:srgbClr val="FFFFFF"/>
                </a:solidFill>
                <a:effectLst/>
                <a:uLnTx/>
                <a:uFillTx/>
                <a:latin typeface="Calibri"/>
                <a:ea typeface="Calibri"/>
                <a:cs typeface="Calibri"/>
                <a:sym typeface="Calibri"/>
              </a:rPr>
              <a:t>A </a:t>
            </a:r>
            <a:r>
              <a:rPr kumimoji="0" lang="en-US" sz="4000" b="0" i="0" u="none" strike="noStrike" kern="0" cap="none" spc="0" normalizeH="0" baseline="0" noProof="0">
                <a:ln>
                  <a:noFill/>
                </a:ln>
                <a:solidFill>
                  <a:srgbClr val="FFFF00"/>
                </a:solidFill>
                <a:effectLst/>
                <a:uLnTx/>
                <a:uFillTx/>
                <a:latin typeface="Calibri"/>
                <a:ea typeface="Calibri"/>
                <a:cs typeface="Calibri"/>
                <a:sym typeface="Calibri"/>
              </a:rPr>
              <a:t>1</a:t>
            </a:r>
            <a:r>
              <a:rPr kumimoji="0" lang="en-US" sz="4000" b="0" i="0" u="none" strike="noStrike" kern="0" cap="none" spc="0" normalizeH="0" baseline="0" noProof="0">
                <a:ln>
                  <a:noFill/>
                </a:ln>
                <a:solidFill>
                  <a:srgbClr val="FFFFFF"/>
                </a:solidFill>
                <a:effectLst/>
                <a:uLnTx/>
                <a:uFillTx/>
                <a:latin typeface="Calibri"/>
                <a:ea typeface="Calibri"/>
                <a:cs typeface="Calibri"/>
                <a:sym typeface="Calibri"/>
              </a:rPr>
              <a:t>-2-3 Toolkit for CTE Engagement</a:t>
            </a:r>
            <a:endParaRPr kumimoji="0" sz="4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13" name="Google Shape;3413;g60ae9f23f0_1_2812"/>
          <p:cNvSpPr txBox="1"/>
          <p:nvPr/>
        </p:nvSpPr>
        <p:spPr>
          <a:xfrm>
            <a:off x="4798526" y="1347673"/>
            <a:ext cx="6573900" cy="3139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FFFFFF"/>
              </a:buClr>
              <a:buSzPts val="18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Sample Letter - Phone Call - Email (Do you have partners who can also send)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FFFFFF"/>
              </a:buClr>
              <a:buSzPts val="18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Tell them what you do and how afterschool supports students academic and career success</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FFFFFF"/>
              </a:buClr>
              <a:buSzPts val="18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Use the language of the law where you can</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1257300" marR="0" lvl="2" indent="-342900" algn="l" defTabSz="914400" rtl="0" eaLnBrk="1" fontAlgn="auto" latinLnBrk="0" hangingPunct="1">
              <a:lnSpc>
                <a:spcPct val="100000"/>
              </a:lnSpc>
              <a:spcBef>
                <a:spcPts val="0"/>
              </a:spcBef>
              <a:spcAft>
                <a:spcPts val="0"/>
              </a:spcAft>
              <a:buClr>
                <a:srgbClr val="FFFFFF"/>
              </a:buClr>
              <a:buSzPts val="18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Employability skills</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1257300" marR="0" lvl="2" indent="-342900" algn="l" defTabSz="914400" rtl="0" eaLnBrk="1" fontAlgn="auto" latinLnBrk="0" hangingPunct="1">
              <a:lnSpc>
                <a:spcPct val="100000"/>
              </a:lnSpc>
              <a:spcBef>
                <a:spcPts val="0"/>
              </a:spcBef>
              <a:spcAft>
                <a:spcPts val="0"/>
              </a:spcAft>
              <a:buClr>
                <a:srgbClr val="FFFFFF"/>
              </a:buClr>
              <a:buSzPts val="18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Career exposure and middle grades</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1257300" marR="0" lvl="2" indent="-342900" algn="l" defTabSz="914400" rtl="0" eaLnBrk="1" fontAlgn="auto" latinLnBrk="0" hangingPunct="1">
              <a:lnSpc>
                <a:spcPct val="100000"/>
              </a:lnSpc>
              <a:spcBef>
                <a:spcPts val="0"/>
              </a:spcBef>
              <a:spcAft>
                <a:spcPts val="0"/>
              </a:spcAft>
              <a:buClr>
                <a:srgbClr val="FFFFFF"/>
              </a:buClr>
              <a:buSzPts val="18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Intermediaries between school, business, parents, partners and the community</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1257300" marR="0" lvl="2" indent="-342900" algn="l" defTabSz="914400" rtl="0" eaLnBrk="1" fontAlgn="auto" latinLnBrk="0" hangingPunct="1">
              <a:lnSpc>
                <a:spcPct val="100000"/>
              </a:lnSpc>
              <a:spcBef>
                <a:spcPts val="0"/>
              </a:spcBef>
              <a:spcAft>
                <a:spcPts val="0"/>
              </a:spcAft>
              <a:buClr>
                <a:srgbClr val="FFFFFF"/>
              </a:buClr>
              <a:buSzPts val="18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Non-traditional field exposure</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4" name="Google Shape;3414;g60ae9f23f0_1_2812"/>
          <p:cNvSpPr/>
          <p:nvPr/>
        </p:nvSpPr>
        <p:spPr>
          <a:xfrm>
            <a:off x="134082" y="3109009"/>
            <a:ext cx="4681200" cy="2863200"/>
          </a:xfrm>
          <a:prstGeom prst="wedgeEllipseCallout">
            <a:avLst>
              <a:gd name="adj1" fmla="val -20833"/>
              <a:gd name="adj2" fmla="val 6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15" name="Google Shape;3415;g60ae9f23f0_1_2812"/>
          <p:cNvSpPr txBox="1"/>
          <p:nvPr/>
        </p:nvSpPr>
        <p:spPr>
          <a:xfrm>
            <a:off x="692423" y="3606871"/>
            <a:ext cx="4139400" cy="2031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1" u="none" strike="noStrike" kern="0" cap="none" spc="0" normalizeH="0" baseline="0" noProof="0">
                <a:ln>
                  <a:noFill/>
                </a:ln>
                <a:solidFill>
                  <a:srgbClr val="FEE599"/>
                </a:solidFill>
                <a:effectLst/>
                <a:uLnTx/>
                <a:uFillTx/>
                <a:latin typeface="Calibri"/>
                <a:ea typeface="Calibri"/>
                <a:cs typeface="Calibri"/>
                <a:sym typeface="Calibri"/>
              </a:rPr>
              <a:t>“</a:t>
            </a:r>
            <a:r>
              <a:rPr kumimoji="0" lang="en-US" sz="1800" b="0" i="1" u="none" strike="noStrike" kern="0" cap="none" spc="0" normalizeH="0" baseline="0" noProof="0">
                <a:ln>
                  <a:noFill/>
                </a:ln>
                <a:solidFill>
                  <a:srgbClr val="FEE599"/>
                </a:solidFill>
                <a:effectLst/>
                <a:uLnTx/>
                <a:uFillTx/>
                <a:latin typeface="Calibri"/>
                <a:ea typeface="Calibri"/>
                <a:cs typeface="Calibri"/>
                <a:sym typeface="Calibri"/>
              </a:rPr>
              <a:t>Afterschool programs help schools develop the employability skills that employers are looking for in new hires, including critical thinking, communication, problem solving, and teamwork and collaboration.”</a:t>
            </a:r>
            <a:endParaRPr kumimoji="0" sz="1400" b="0" i="0" u="none" strike="noStrike" kern="0" cap="none" spc="0" normalizeH="0" baseline="0" noProof="0">
              <a:ln>
                <a:noFill/>
              </a:ln>
              <a:solidFill>
                <a:srgbClr val="FEE599"/>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6" name="Google Shape;3416;g60ae9f23f0_1_2812"/>
          <p:cNvSpPr txBox="1"/>
          <p:nvPr/>
        </p:nvSpPr>
        <p:spPr>
          <a:xfrm>
            <a:off x="599374" y="5598323"/>
            <a:ext cx="3750600" cy="57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Need talking points – reach out to us!</a:t>
            </a: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17" name="Google Shape;3417;g60ae9f23f0_1_2812"/>
          <p:cNvSpPr txBox="1"/>
          <p:nvPr/>
        </p:nvSpPr>
        <p:spPr>
          <a:xfrm>
            <a:off x="94216" y="1125859"/>
            <a:ext cx="5254800" cy="2585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en-US" sz="5400" b="0" i="0" u="none" strike="noStrike" kern="0" cap="none" spc="0" normalizeH="0" baseline="0" noProof="0">
                <a:ln>
                  <a:noFill/>
                </a:ln>
                <a:solidFill>
                  <a:srgbClr val="FFFF00"/>
                </a:solidFill>
                <a:effectLst/>
                <a:uLnTx/>
                <a:uFillTx/>
                <a:latin typeface="Calibri"/>
                <a:ea typeface="Calibri"/>
                <a:cs typeface="Calibri"/>
                <a:sym typeface="Calibri"/>
              </a:rPr>
              <a:t>Reach out to your state CTE director</a:t>
            </a:r>
            <a:endParaRPr kumimoji="0" sz="5400" b="0" i="0" u="none" strike="noStrike" kern="0" cap="none" spc="0" normalizeH="0" baseline="0" noProof="0">
              <a:ln>
                <a:noFill/>
              </a:ln>
              <a:solidFill>
                <a:srgbClr val="FFFF00"/>
              </a:solidFill>
              <a:effectLst/>
              <a:uLnTx/>
              <a:uFillTx/>
              <a:latin typeface="Calibri"/>
              <a:ea typeface="Calibri"/>
              <a:cs typeface="Calibri"/>
              <a:sym typeface="Calibri"/>
            </a:endParaRPr>
          </a:p>
        </p:txBody>
      </p:sp>
      <p:sp>
        <p:nvSpPr>
          <p:cNvPr id="3418" name="Google Shape;3418;g60ae9f23f0_1_2812"/>
          <p:cNvSpPr txBox="1"/>
          <p:nvPr/>
        </p:nvSpPr>
        <p:spPr>
          <a:xfrm>
            <a:off x="117377" y="2833029"/>
            <a:ext cx="52317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00"/>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(Careertech.org/state-director-list)</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2"/>
        <p:cNvGrpSpPr/>
        <p:nvPr/>
      </p:nvGrpSpPr>
      <p:grpSpPr>
        <a:xfrm>
          <a:off x="0" y="0"/>
          <a:ext cx="0" cy="0"/>
          <a:chOff x="0" y="0"/>
          <a:chExt cx="0" cy="0"/>
        </a:xfrm>
      </p:grpSpPr>
      <p:sp>
        <p:nvSpPr>
          <p:cNvPr id="3423" name="Google Shape;3423;g60ae9f23f0_1_2822"/>
          <p:cNvSpPr txBox="1"/>
          <p:nvPr/>
        </p:nvSpPr>
        <p:spPr>
          <a:xfrm>
            <a:off x="1767018" y="271849"/>
            <a:ext cx="10008900" cy="708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0" i="0" u="none" strike="noStrike" kern="0" cap="none" spc="0" normalizeH="0" baseline="0" noProof="0">
                <a:ln>
                  <a:noFill/>
                </a:ln>
                <a:solidFill>
                  <a:srgbClr val="FFFFFF"/>
                </a:solidFill>
                <a:effectLst/>
                <a:uLnTx/>
                <a:uFillTx/>
                <a:latin typeface="Calibri"/>
                <a:ea typeface="Calibri"/>
                <a:cs typeface="Calibri"/>
                <a:sym typeface="Calibri"/>
              </a:rPr>
              <a:t>A 1-</a:t>
            </a:r>
            <a:r>
              <a:rPr kumimoji="0" lang="en-US" sz="4000" b="0" i="0" u="none" strike="noStrike" kern="0" cap="none" spc="0" normalizeH="0" baseline="0" noProof="0">
                <a:ln>
                  <a:noFill/>
                </a:ln>
                <a:solidFill>
                  <a:srgbClr val="FFFF00"/>
                </a:solidFill>
                <a:effectLst/>
                <a:uLnTx/>
                <a:uFillTx/>
                <a:latin typeface="Calibri"/>
                <a:ea typeface="Calibri"/>
                <a:cs typeface="Calibri"/>
                <a:sym typeface="Calibri"/>
              </a:rPr>
              <a:t>2</a:t>
            </a:r>
            <a:r>
              <a:rPr kumimoji="0" lang="en-US" sz="4000" b="0" i="0" u="none" strike="noStrike" kern="0" cap="none" spc="0" normalizeH="0" baseline="0" noProof="0">
                <a:ln>
                  <a:noFill/>
                </a:ln>
                <a:solidFill>
                  <a:srgbClr val="FFFFFF"/>
                </a:solidFill>
                <a:effectLst/>
                <a:uLnTx/>
                <a:uFillTx/>
                <a:latin typeface="Calibri"/>
                <a:ea typeface="Calibri"/>
                <a:cs typeface="Calibri"/>
                <a:sym typeface="Calibri"/>
              </a:rPr>
              <a:t>-3 Toolkit for CTE Engagement</a:t>
            </a:r>
            <a:endParaRPr kumimoji="0" sz="4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24" name="Google Shape;3424;g60ae9f23f0_1_2822"/>
          <p:cNvSpPr txBox="1"/>
          <p:nvPr/>
        </p:nvSpPr>
        <p:spPr>
          <a:xfrm>
            <a:off x="5598817" y="1639836"/>
            <a:ext cx="5115600" cy="2031300"/>
          </a:xfrm>
          <a:prstGeom prst="rect">
            <a:avLst/>
          </a:prstGeom>
          <a:noFill/>
          <a:ln>
            <a:noFill/>
          </a:ln>
        </p:spPr>
        <p:txBody>
          <a:bodyPr spcFirstLastPara="1" wrap="square" lIns="91425" tIns="45700" rIns="91425" bIns="45700" anchor="t" anchorCtr="0">
            <a:noAutofit/>
          </a:bodyPr>
          <a:lstStyle/>
          <a:p>
            <a:pPr marL="1257300" marR="0" lvl="2" indent="-22860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FFFF00"/>
                </a:solidFill>
                <a:effectLst/>
                <a:uLnTx/>
                <a:uFillTx/>
                <a:latin typeface="Calibri"/>
                <a:ea typeface="Calibri"/>
                <a:cs typeface="Calibri"/>
                <a:sym typeface="Calibri"/>
              </a:rPr>
              <a:t>Identify how your state is using the state leadership activity funds</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FFFFFF"/>
              </a:buClr>
              <a:buSzPts val="1800"/>
              <a:buFont typeface="Calibri"/>
              <a:buAutoNum type="arabicPeriod"/>
              <a:tabLst/>
              <a:defRPr/>
            </a:pPr>
            <a:r>
              <a:rPr kumimoji="0" lang="en-US" sz="2800" b="0" i="0" u="none" strike="noStrike" kern="0" cap="none" spc="0" normalizeH="0" baseline="0" noProof="0">
                <a:ln>
                  <a:noFill/>
                </a:ln>
                <a:solidFill>
                  <a:srgbClr val="FFFFFF"/>
                </a:solidFill>
                <a:effectLst/>
                <a:uLnTx/>
                <a:uFillTx/>
                <a:latin typeface="Calibri"/>
                <a:ea typeface="Calibri"/>
                <a:cs typeface="Calibri"/>
                <a:sym typeface="Calibri"/>
              </a:rPr>
              <a:t>Discuss possible curriculum support</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FFFFFF"/>
              </a:buClr>
              <a:buSzPts val="1800"/>
              <a:buFont typeface="Calibri"/>
              <a:buAutoNum type="arabicPeriod"/>
              <a:tabLst/>
              <a:defRPr/>
            </a:pPr>
            <a:r>
              <a:rPr kumimoji="0" lang="en-US" sz="2800" b="0" i="0" u="none" strike="noStrike" kern="0" cap="none" spc="0" normalizeH="0" baseline="0" noProof="0">
                <a:ln>
                  <a:noFill/>
                </a:ln>
                <a:solidFill>
                  <a:srgbClr val="FFFFFF"/>
                </a:solidFill>
                <a:effectLst/>
                <a:uLnTx/>
                <a:uFillTx/>
                <a:latin typeface="Calibri"/>
                <a:ea typeface="Calibri"/>
                <a:cs typeface="Calibri"/>
                <a:sym typeface="Calibri"/>
              </a:rPr>
              <a:t>Discuss summer programs</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FFFFFF"/>
              </a:buClr>
              <a:buSzPts val="1800"/>
              <a:buFont typeface="Calibri"/>
              <a:buAutoNum type="arabicPeriod"/>
              <a:tabLst/>
              <a:defRPr/>
            </a:pPr>
            <a:r>
              <a:rPr kumimoji="0" lang="en-US" sz="2800" b="0" i="0" u="none" strike="noStrike" kern="0" cap="none" spc="0" normalizeH="0" baseline="0" noProof="0">
                <a:ln>
                  <a:noFill/>
                </a:ln>
                <a:solidFill>
                  <a:srgbClr val="FFFFFF"/>
                </a:solidFill>
                <a:effectLst/>
                <a:uLnTx/>
                <a:uFillTx/>
                <a:latin typeface="Calibri"/>
                <a:ea typeface="Calibri"/>
                <a:cs typeface="Calibri"/>
                <a:sym typeface="Calibri"/>
              </a:rPr>
              <a:t>Discuss other innovative methods of programming</a:t>
            </a:r>
            <a:endParaRPr kumimoji="0" sz="2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25" name="Google Shape;3425;g60ae9f23f0_1_2822"/>
          <p:cNvSpPr txBox="1"/>
          <p:nvPr/>
        </p:nvSpPr>
        <p:spPr>
          <a:xfrm>
            <a:off x="576647" y="1639836"/>
            <a:ext cx="4003500" cy="2585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en-US" sz="5400" b="0" i="0" u="none" strike="noStrike" kern="0" cap="none" spc="0" normalizeH="0" baseline="0" noProof="0">
                <a:ln>
                  <a:noFill/>
                </a:ln>
                <a:solidFill>
                  <a:srgbClr val="FFFF00"/>
                </a:solidFill>
                <a:effectLst/>
                <a:uLnTx/>
                <a:uFillTx/>
                <a:latin typeface="Calibri"/>
                <a:ea typeface="Calibri"/>
                <a:cs typeface="Calibri"/>
                <a:sym typeface="Calibri"/>
              </a:rPr>
              <a:t>2. Identify how your state uses funds</a:t>
            </a:r>
            <a:endParaRPr kumimoji="0" sz="5400" b="0" i="0" u="none" strike="noStrike" kern="0" cap="none" spc="0" normalizeH="0" baseline="0" noProof="0">
              <a:ln>
                <a:noFill/>
              </a:ln>
              <a:solidFill>
                <a:srgbClr val="FFFF00"/>
              </a:solidFill>
              <a:effectLst/>
              <a:uLnTx/>
              <a:uFillTx/>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9"/>
        <p:cNvGrpSpPr/>
        <p:nvPr/>
      </p:nvGrpSpPr>
      <p:grpSpPr>
        <a:xfrm>
          <a:off x="0" y="0"/>
          <a:ext cx="0" cy="0"/>
          <a:chOff x="0" y="0"/>
          <a:chExt cx="0" cy="0"/>
        </a:xfrm>
      </p:grpSpPr>
      <p:sp>
        <p:nvSpPr>
          <p:cNvPr id="3430" name="Google Shape;3430;g60ae9f23f0_1_2828"/>
          <p:cNvSpPr txBox="1"/>
          <p:nvPr/>
        </p:nvSpPr>
        <p:spPr>
          <a:xfrm>
            <a:off x="1556952" y="259493"/>
            <a:ext cx="10008900" cy="708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0" i="0" u="none" strike="noStrike" kern="0" cap="none" spc="0" normalizeH="0" baseline="0" noProof="0">
                <a:ln>
                  <a:noFill/>
                </a:ln>
                <a:solidFill>
                  <a:srgbClr val="FFFFFF"/>
                </a:solidFill>
                <a:effectLst/>
                <a:uLnTx/>
                <a:uFillTx/>
                <a:latin typeface="Calibri"/>
                <a:ea typeface="Calibri"/>
                <a:cs typeface="Calibri"/>
                <a:sym typeface="Calibri"/>
              </a:rPr>
              <a:t>A 1-2-</a:t>
            </a:r>
            <a:r>
              <a:rPr kumimoji="0" lang="en-US" sz="4000" b="0" i="0" u="none" strike="noStrike" kern="0" cap="none" spc="0" normalizeH="0" baseline="0" noProof="0">
                <a:ln>
                  <a:noFill/>
                </a:ln>
                <a:solidFill>
                  <a:srgbClr val="FFFF00"/>
                </a:solidFill>
                <a:effectLst/>
                <a:uLnTx/>
                <a:uFillTx/>
                <a:latin typeface="Calibri"/>
                <a:ea typeface="Calibri"/>
                <a:cs typeface="Calibri"/>
                <a:sym typeface="Calibri"/>
              </a:rPr>
              <a:t>3</a:t>
            </a:r>
            <a:r>
              <a:rPr kumimoji="0" lang="en-US" sz="4000" b="0" i="0" u="none" strike="noStrike" kern="0" cap="none" spc="0" normalizeH="0" baseline="0" noProof="0">
                <a:ln>
                  <a:noFill/>
                </a:ln>
                <a:solidFill>
                  <a:srgbClr val="FFFFFF"/>
                </a:solidFill>
                <a:effectLst/>
                <a:uLnTx/>
                <a:uFillTx/>
                <a:latin typeface="Calibri"/>
                <a:ea typeface="Calibri"/>
                <a:cs typeface="Calibri"/>
                <a:sym typeface="Calibri"/>
              </a:rPr>
              <a:t> Toolkit for CTE Engagement</a:t>
            </a:r>
            <a:endParaRPr kumimoji="0" sz="4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31" name="Google Shape;3431;g60ae9f23f0_1_2828"/>
          <p:cNvSpPr txBox="1"/>
          <p:nvPr/>
        </p:nvSpPr>
        <p:spPr>
          <a:xfrm>
            <a:off x="4227226" y="1750403"/>
            <a:ext cx="7671000" cy="3693300"/>
          </a:xfrm>
          <a:prstGeom prst="rect">
            <a:avLst/>
          </a:prstGeom>
          <a:noFill/>
          <a:ln>
            <a:noFill/>
          </a:ln>
        </p:spPr>
        <p:txBody>
          <a:bodyPr spcFirstLastPara="1" wrap="square" lIns="91425" tIns="45700" rIns="91425" bIns="45700" anchor="t" anchorCtr="0">
            <a:noAutofit/>
          </a:bodyPr>
          <a:lstStyle/>
          <a:p>
            <a:pPr marL="800100" marR="0" lvl="1" indent="-342900" algn="l" defTabSz="914400" rtl="0" eaLnBrk="1" fontAlgn="auto" latinLnBrk="0" hangingPunct="1">
              <a:lnSpc>
                <a:spcPct val="100000"/>
              </a:lnSpc>
              <a:spcBef>
                <a:spcPts val="0"/>
              </a:spcBef>
              <a:spcAft>
                <a:spcPts val="0"/>
              </a:spcAft>
              <a:buClr>
                <a:srgbClr val="FFFFFF"/>
              </a:buClr>
              <a:buSzPts val="18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Inform the field about the local needs assessment process</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FFFFFF"/>
              </a:buClr>
              <a:buSzPts val="18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Share the language and talking points around the law</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FFFFFF"/>
              </a:buClr>
              <a:buSzPts val="18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Encourage them talk to their local director about the eligibility of youth serving organizations in the local uses of funds</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FFFFFF"/>
              </a:buClr>
              <a:buSzPts val="18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Support them in sharing their stories and building relationships that help students find pathways to success in college, career and life</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2" name="Google Shape;3432;g60ae9f23f0_1_2828"/>
          <p:cNvSpPr txBox="1"/>
          <p:nvPr/>
        </p:nvSpPr>
        <p:spPr>
          <a:xfrm>
            <a:off x="527220" y="1405058"/>
            <a:ext cx="4003500" cy="1754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en-US" sz="5400" b="0" i="0" u="none" strike="noStrike" kern="0" cap="none" spc="0" normalizeH="0" baseline="0" noProof="0">
                <a:ln>
                  <a:noFill/>
                </a:ln>
                <a:solidFill>
                  <a:srgbClr val="FFFF00"/>
                </a:solidFill>
                <a:effectLst/>
                <a:uLnTx/>
                <a:uFillTx/>
                <a:latin typeface="Calibri"/>
                <a:ea typeface="Calibri"/>
                <a:cs typeface="Calibri"/>
                <a:sym typeface="Calibri"/>
              </a:rPr>
              <a:t>3. Plan a local strategy</a:t>
            </a:r>
            <a:endParaRPr kumimoji="0" sz="5400" b="0" i="0" u="none" strike="noStrike" kern="0" cap="none" spc="0" normalizeH="0" baseline="0" noProof="0">
              <a:ln>
                <a:noFill/>
              </a:ln>
              <a:solidFill>
                <a:srgbClr val="FFFF00"/>
              </a:solidFill>
              <a:effectLst/>
              <a:uLnTx/>
              <a:uFillTx/>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6"/>
        <p:cNvGrpSpPr/>
        <p:nvPr/>
      </p:nvGrpSpPr>
      <p:grpSpPr>
        <a:xfrm>
          <a:off x="0" y="0"/>
          <a:ext cx="0" cy="0"/>
          <a:chOff x="0" y="0"/>
          <a:chExt cx="0" cy="0"/>
        </a:xfrm>
      </p:grpSpPr>
      <p:sp>
        <p:nvSpPr>
          <p:cNvPr id="3437" name="Google Shape;3437;g60ae9f23f0_1_2834"/>
          <p:cNvSpPr/>
          <p:nvPr/>
        </p:nvSpPr>
        <p:spPr>
          <a:xfrm>
            <a:off x="1493519" y="0"/>
            <a:ext cx="9235500" cy="6279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438" name="Google Shape;3438;g60ae9f23f0_1_2834"/>
          <p:cNvGrpSpPr/>
          <p:nvPr/>
        </p:nvGrpSpPr>
        <p:grpSpPr>
          <a:xfrm>
            <a:off x="1493519" y="6154662"/>
            <a:ext cx="9235440" cy="851628"/>
            <a:chOff x="0" y="5996065"/>
            <a:chExt cx="12192000" cy="1124262"/>
          </a:xfrm>
        </p:grpSpPr>
        <p:pic>
          <p:nvPicPr>
            <p:cNvPr id="3439" name="Google Shape;3439;g60ae9f23f0_1_2834"/>
            <p:cNvPicPr preferRelativeResize="0"/>
            <p:nvPr/>
          </p:nvPicPr>
          <p:blipFill rotWithShape="1">
            <a:blip r:embed="rId3">
              <a:alphaModFix/>
            </a:blip>
            <a:srcRect/>
            <a:stretch/>
          </p:blipFill>
          <p:spPr>
            <a:xfrm>
              <a:off x="0" y="5996065"/>
              <a:ext cx="12192000" cy="1124262"/>
            </a:xfrm>
            <a:prstGeom prst="rect">
              <a:avLst/>
            </a:prstGeom>
            <a:noFill/>
            <a:ln>
              <a:noFill/>
            </a:ln>
          </p:spPr>
        </p:pic>
        <p:pic>
          <p:nvPicPr>
            <p:cNvPr id="3440" name="Google Shape;3440;g60ae9f23f0_1_2834"/>
            <p:cNvPicPr preferRelativeResize="0"/>
            <p:nvPr/>
          </p:nvPicPr>
          <p:blipFill rotWithShape="1">
            <a:blip r:embed="rId4">
              <a:alphaModFix/>
            </a:blip>
            <a:srcRect/>
            <a:stretch/>
          </p:blipFill>
          <p:spPr>
            <a:xfrm>
              <a:off x="8984904" y="6387380"/>
              <a:ext cx="1981548" cy="378825"/>
            </a:xfrm>
            <a:prstGeom prst="rect">
              <a:avLst/>
            </a:prstGeom>
            <a:noFill/>
            <a:ln>
              <a:noFill/>
            </a:ln>
          </p:spPr>
        </p:pic>
      </p:grpSp>
      <p:pic>
        <p:nvPicPr>
          <p:cNvPr id="3441" name="Google Shape;3441;g60ae9f23f0_1_2834"/>
          <p:cNvPicPr preferRelativeResize="0"/>
          <p:nvPr/>
        </p:nvPicPr>
        <p:blipFill rotWithShape="1">
          <a:blip r:embed="rId5">
            <a:alphaModFix/>
          </a:blip>
          <a:srcRect/>
          <a:stretch/>
        </p:blipFill>
        <p:spPr>
          <a:xfrm>
            <a:off x="739487" y="-184030"/>
            <a:ext cx="10563045" cy="7042030"/>
          </a:xfrm>
          <a:prstGeom prst="rect">
            <a:avLst/>
          </a:prstGeom>
          <a:noFill/>
          <a:ln>
            <a:noFill/>
          </a:ln>
        </p:spPr>
      </p:pic>
      <p:sp>
        <p:nvSpPr>
          <p:cNvPr id="3442" name="Google Shape;3442;g60ae9f23f0_1_2834"/>
          <p:cNvSpPr/>
          <p:nvPr/>
        </p:nvSpPr>
        <p:spPr>
          <a:xfrm>
            <a:off x="739487" y="-184030"/>
            <a:ext cx="10563000" cy="7255800"/>
          </a:xfrm>
          <a:prstGeom prst="rect">
            <a:avLst/>
          </a:prstGeom>
          <a:solidFill>
            <a:schemeClr val="lt1">
              <a:alpha val="7176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43" name="Google Shape;3443;g60ae9f23f0_1_2834"/>
          <p:cNvSpPr txBox="1"/>
          <p:nvPr/>
        </p:nvSpPr>
        <p:spPr>
          <a:xfrm>
            <a:off x="6503512" y="1494353"/>
            <a:ext cx="4472700" cy="4724400"/>
          </a:xfrm>
          <a:prstGeom prst="rect">
            <a:avLst/>
          </a:prstGeom>
          <a:noFill/>
          <a:ln>
            <a:noFill/>
          </a:ln>
        </p:spPr>
        <p:txBody>
          <a:bodyPr spcFirstLastPara="1" wrap="square" lIns="91425" tIns="45700" rIns="91425" bIns="45700" anchor="t" anchorCtr="0">
            <a:noAutofit/>
          </a:bodyPr>
          <a:lstStyle/>
          <a:p>
            <a:pPr marL="257175" marR="0" lvl="0" indent="-257175" algn="l"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0" cap="none" spc="0" normalizeH="0" baseline="0" noProof="0">
              <a:ln>
                <a:noFill/>
              </a:ln>
              <a:solidFill>
                <a:srgbClr val="ADADAD"/>
              </a:solidFill>
              <a:effectLst/>
              <a:uLnTx/>
              <a:uFillTx/>
              <a:latin typeface="Trebuchet MS"/>
              <a:ea typeface="Trebuchet MS"/>
              <a:cs typeface="Trebuchet MS"/>
              <a:sym typeface="Trebuchet MS"/>
            </a:endParaRPr>
          </a:p>
          <a:p>
            <a:pPr marL="257175" marR="0" lvl="0" indent="-161925" algn="l" defTabSz="914400" rtl="0" eaLnBrk="1" fontAlgn="auto" latinLnBrk="0" hangingPunct="1">
              <a:lnSpc>
                <a:spcPct val="100000"/>
              </a:lnSpc>
              <a:spcBef>
                <a:spcPts val="300"/>
              </a:spcBef>
              <a:spcAft>
                <a:spcPts val="0"/>
              </a:spcAft>
              <a:buClr>
                <a:srgbClr val="000000"/>
              </a:buClr>
              <a:buSzPts val="1500"/>
              <a:buFont typeface="Arial"/>
              <a:buNone/>
              <a:tabLst/>
              <a:defRPr/>
            </a:pPr>
            <a:endParaRPr kumimoji="0" sz="1500" b="0" i="0" u="none" strike="noStrike" kern="0" cap="none" spc="0" normalizeH="0" baseline="0" noProof="0">
              <a:ln>
                <a:noFill/>
              </a:ln>
              <a:solidFill>
                <a:srgbClr val="ADADAD"/>
              </a:solidFill>
              <a:effectLst/>
              <a:uLnTx/>
              <a:uFillTx/>
              <a:latin typeface="Trebuchet MS"/>
              <a:ea typeface="Trebuchet MS"/>
              <a:cs typeface="Trebuchet MS"/>
              <a:sym typeface="Trebuchet MS"/>
            </a:endParaRPr>
          </a:p>
        </p:txBody>
      </p:sp>
      <p:sp>
        <p:nvSpPr>
          <p:cNvPr id="3444" name="Google Shape;3444;g60ae9f23f0_1_2834"/>
          <p:cNvSpPr txBox="1"/>
          <p:nvPr/>
        </p:nvSpPr>
        <p:spPr>
          <a:xfrm>
            <a:off x="1621851" y="5779996"/>
            <a:ext cx="7504500" cy="820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3200"/>
              <a:buFont typeface="Arial"/>
              <a:buNone/>
              <a:tabLst/>
              <a:defRPr/>
            </a:pPr>
            <a:endParaRPr kumimoji="0" sz="3200" b="1" i="0" u="none" strike="noStrike" kern="0" cap="none" spc="0" normalizeH="0" baseline="0" noProof="0">
              <a:ln>
                <a:noFill/>
              </a:ln>
              <a:solidFill>
                <a:srgbClr val="44546A"/>
              </a:solidFill>
              <a:effectLst/>
              <a:uLnTx/>
              <a:uFillTx/>
              <a:latin typeface="Century Gothic"/>
              <a:ea typeface="Century Gothic"/>
              <a:cs typeface="Century Gothic"/>
              <a:sym typeface="Century Gothic"/>
            </a:endParaRPr>
          </a:p>
        </p:txBody>
      </p:sp>
      <p:pic>
        <p:nvPicPr>
          <p:cNvPr id="3445" name="Google Shape;3445;g60ae9f23f0_1_2834"/>
          <p:cNvPicPr preferRelativeResize="0"/>
          <p:nvPr/>
        </p:nvPicPr>
        <p:blipFill rotWithShape="1">
          <a:blip r:embed="rId6">
            <a:alphaModFix/>
          </a:blip>
          <a:srcRect l="9805" t="22058" r="32105" b="12581"/>
          <a:stretch/>
        </p:blipFill>
        <p:spPr>
          <a:xfrm>
            <a:off x="2597798" y="721658"/>
            <a:ext cx="7337074" cy="4643719"/>
          </a:xfrm>
          <a:prstGeom prst="rect">
            <a:avLst/>
          </a:prstGeom>
          <a:noFill/>
          <a:ln>
            <a:noFill/>
          </a:ln>
        </p:spPr>
      </p:pic>
      <p:pic>
        <p:nvPicPr>
          <p:cNvPr id="3446" name="Google Shape;3446;g60ae9f23f0_1_2834"/>
          <p:cNvPicPr preferRelativeResize="0"/>
          <p:nvPr/>
        </p:nvPicPr>
        <p:blipFill rotWithShape="1">
          <a:blip r:embed="rId7">
            <a:alphaModFix/>
          </a:blip>
          <a:srcRect l="12255" t="20312" r="34803" b="8664"/>
          <a:stretch/>
        </p:blipFill>
        <p:spPr>
          <a:xfrm>
            <a:off x="7677747" y="2599763"/>
            <a:ext cx="4514251" cy="3406590"/>
          </a:xfrm>
          <a:prstGeom prst="rect">
            <a:avLst/>
          </a:prstGeom>
          <a:noFill/>
          <a:ln>
            <a:noFill/>
          </a:ln>
        </p:spPr>
      </p:pic>
      <p:pic>
        <p:nvPicPr>
          <p:cNvPr id="3447" name="Google Shape;3447;g60ae9f23f0_1_2834"/>
          <p:cNvPicPr preferRelativeResize="0"/>
          <p:nvPr/>
        </p:nvPicPr>
        <p:blipFill rotWithShape="1">
          <a:blip r:embed="rId8">
            <a:alphaModFix/>
          </a:blip>
          <a:srcRect/>
          <a:stretch/>
        </p:blipFill>
        <p:spPr>
          <a:xfrm>
            <a:off x="402351" y="3872753"/>
            <a:ext cx="5307105" cy="298524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1"/>
        <p:cNvGrpSpPr/>
        <p:nvPr/>
      </p:nvGrpSpPr>
      <p:grpSpPr>
        <a:xfrm>
          <a:off x="0" y="0"/>
          <a:ext cx="0" cy="0"/>
          <a:chOff x="0" y="0"/>
          <a:chExt cx="0" cy="0"/>
        </a:xfrm>
      </p:grpSpPr>
      <p:sp>
        <p:nvSpPr>
          <p:cNvPr id="3452" name="Google Shape;3452;g60ae9f23f0_1_2848"/>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New Communications tools coming soon!</a:t>
            </a:r>
            <a:endParaRPr/>
          </a:p>
        </p:txBody>
      </p:sp>
      <p:sp>
        <p:nvSpPr>
          <p:cNvPr id="3453" name="Google Shape;3453;g60ae9f23f0_1_2848"/>
          <p:cNvSpPr txBox="1"/>
          <p:nvPr/>
        </p:nvSpPr>
        <p:spPr>
          <a:xfrm>
            <a:off x="842211" y="1708484"/>
            <a:ext cx="9456900" cy="1815900"/>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Arial"/>
                <a:ea typeface="Arial"/>
                <a:cs typeface="Arial"/>
                <a:sym typeface="Arial"/>
              </a:rPr>
              <a:t>New messaging document for CTE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Arial"/>
                <a:ea typeface="Arial"/>
                <a:cs typeface="Arial"/>
                <a:sym typeface="Arial"/>
              </a:rPr>
              <a:t>National one-pager for CTE w/program example and talking points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Arial"/>
                <a:ea typeface="Arial"/>
                <a:cs typeface="Arial"/>
                <a:sym typeface="Arial"/>
              </a:rPr>
              <a:t>New CTE graphics for “This is Afterschool” campaign </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57"/>
        <p:cNvGrpSpPr/>
        <p:nvPr/>
      </p:nvGrpSpPr>
      <p:grpSpPr>
        <a:xfrm>
          <a:off x="0" y="0"/>
          <a:ext cx="0" cy="0"/>
          <a:chOff x="0" y="0"/>
          <a:chExt cx="0" cy="0"/>
        </a:xfrm>
      </p:grpSpPr>
      <p:pic>
        <p:nvPicPr>
          <p:cNvPr id="3458" name="Google Shape;3458;g60ae9f23f0_1_2983"/>
          <p:cNvPicPr preferRelativeResize="0">
            <a:picLocks noGrp="1"/>
          </p:cNvPicPr>
          <p:nvPr>
            <p:ph type="pic" idx="2"/>
          </p:nvPr>
        </p:nvPicPr>
        <p:blipFill rotWithShape="1">
          <a:blip r:embed="rId3">
            <a:alphaModFix/>
          </a:blip>
          <a:srcRect t="7813" b="7813"/>
          <a:stretch/>
        </p:blipFill>
        <p:spPr>
          <a:xfrm>
            <a:off x="0" y="0"/>
            <a:ext cx="12192000" cy="6858000"/>
          </a:xfrm>
          <a:prstGeom prst="rect">
            <a:avLst/>
          </a:prstGeom>
          <a:solidFill>
            <a:srgbClr val="F2F2F2"/>
          </a:solidFill>
          <a:ln>
            <a:noFill/>
          </a:ln>
        </p:spPr>
      </p:pic>
      <p:sp>
        <p:nvSpPr>
          <p:cNvPr id="3459" name="Google Shape;3459;g60ae9f23f0_1_2983"/>
          <p:cNvSpPr/>
          <p:nvPr/>
        </p:nvSpPr>
        <p:spPr>
          <a:xfrm>
            <a:off x="0" y="0"/>
            <a:ext cx="12192000" cy="6858000"/>
          </a:xfrm>
          <a:prstGeom prst="rect">
            <a:avLst/>
          </a:prstGeom>
          <a:solidFill>
            <a:schemeClr val="dk1">
              <a:alpha val="45880"/>
            </a:schemeClr>
          </a:solidFill>
          <a:ln>
            <a:noFill/>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62626"/>
              </a:solidFill>
              <a:effectLst/>
              <a:uLnTx/>
              <a:uFillTx/>
              <a:latin typeface="Calibri"/>
              <a:ea typeface="Calibri"/>
              <a:cs typeface="Calibri"/>
              <a:sym typeface="Calibri"/>
            </a:endParaRPr>
          </a:p>
        </p:txBody>
      </p:sp>
      <p:sp>
        <p:nvSpPr>
          <p:cNvPr id="3460" name="Google Shape;3460;g60ae9f23f0_1_2983"/>
          <p:cNvSpPr txBox="1"/>
          <p:nvPr/>
        </p:nvSpPr>
        <p:spPr>
          <a:xfrm>
            <a:off x="609600" y="5013316"/>
            <a:ext cx="10871100" cy="4923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1" i="0" u="none" strike="noStrike" kern="0" cap="none" spc="0" normalizeH="0" baseline="0" noProof="0">
                <a:ln>
                  <a:noFill/>
                </a:ln>
                <a:solidFill>
                  <a:srgbClr val="FFFFFF"/>
                </a:solidFill>
                <a:effectLst/>
                <a:uLnTx/>
                <a:uFillTx/>
                <a:latin typeface="Arial"/>
                <a:ea typeface="Arial"/>
                <a:cs typeface="Arial"/>
                <a:sym typeface="Arial"/>
              </a:rPr>
              <a:t>Nebraska’s Statewide Expanded Learning Network</a:t>
            </a:r>
            <a:endParaRPr kumimoji="0" sz="2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61" name="Google Shape;3461;g60ae9f23f0_1_2983"/>
          <p:cNvSpPr/>
          <p:nvPr/>
        </p:nvSpPr>
        <p:spPr>
          <a:xfrm>
            <a:off x="5189538" y="5765800"/>
            <a:ext cx="1616400" cy="60900"/>
          </a:xfrm>
          <a:prstGeom prst="rect">
            <a:avLst/>
          </a:prstGeom>
          <a:solidFill>
            <a:srgbClr val="A0CF67"/>
          </a:solidFill>
          <a:ln>
            <a:noFill/>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62626"/>
              </a:solidFill>
              <a:effectLst/>
              <a:uLnTx/>
              <a:uFillTx/>
              <a:latin typeface="Calibri"/>
              <a:ea typeface="Calibri"/>
              <a:cs typeface="Calibri"/>
              <a:sym typeface="Calibri"/>
            </a:endParaRPr>
          </a:p>
        </p:txBody>
      </p:sp>
      <p:pic>
        <p:nvPicPr>
          <p:cNvPr id="3462" name="Google Shape;3462;g60ae9f23f0_1_2983"/>
          <p:cNvPicPr preferRelativeResize="0"/>
          <p:nvPr/>
        </p:nvPicPr>
        <p:blipFill rotWithShape="1">
          <a:blip r:embed="rId4">
            <a:alphaModFix/>
          </a:blip>
          <a:srcRect b="26329"/>
          <a:stretch/>
        </p:blipFill>
        <p:spPr>
          <a:xfrm>
            <a:off x="2235201" y="773015"/>
            <a:ext cx="7274031" cy="2554387"/>
          </a:xfrm>
          <a:prstGeom prst="rect">
            <a:avLst/>
          </a:prstGeom>
          <a:noFill/>
          <a:ln>
            <a:noFill/>
          </a:ln>
        </p:spPr>
      </p:pic>
      <p:pic>
        <p:nvPicPr>
          <p:cNvPr id="3463" name="Google Shape;3463;g60ae9f23f0_1_2983"/>
          <p:cNvPicPr preferRelativeResize="0"/>
          <p:nvPr/>
        </p:nvPicPr>
        <p:blipFill rotWithShape="1">
          <a:blip r:embed="rId5">
            <a:alphaModFix/>
          </a:blip>
          <a:srcRect t="75681" b="9274"/>
          <a:stretch/>
        </p:blipFill>
        <p:spPr>
          <a:xfrm>
            <a:off x="2641601" y="3427856"/>
            <a:ext cx="6502400" cy="466438"/>
          </a:xfrm>
          <a:prstGeom prst="rect">
            <a:avLst/>
          </a:prstGeom>
          <a:noFill/>
          <a:ln>
            <a:noFill/>
          </a:ln>
        </p:spPr>
      </p:pic>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67"/>
        <p:cNvGrpSpPr/>
        <p:nvPr/>
      </p:nvGrpSpPr>
      <p:grpSpPr>
        <a:xfrm>
          <a:off x="0" y="0"/>
          <a:ext cx="0" cy="0"/>
          <a:chOff x="0" y="0"/>
          <a:chExt cx="0" cy="0"/>
        </a:xfrm>
      </p:grpSpPr>
      <p:pic>
        <p:nvPicPr>
          <p:cNvPr id="3468" name="Google Shape;3468;g60ae9f23f0_1_2992"/>
          <p:cNvPicPr preferRelativeResize="0"/>
          <p:nvPr/>
        </p:nvPicPr>
        <p:blipFill rotWithShape="1">
          <a:blip r:embed="rId3">
            <a:alphaModFix/>
          </a:blip>
          <a:srcRect b="15304"/>
          <a:stretch/>
        </p:blipFill>
        <p:spPr>
          <a:xfrm>
            <a:off x="0" y="-1"/>
            <a:ext cx="12191999" cy="6883401"/>
          </a:xfrm>
          <a:prstGeom prst="rect">
            <a:avLst/>
          </a:prstGeom>
          <a:noFill/>
          <a:ln>
            <a:noFill/>
          </a:ln>
        </p:spPr>
      </p:pic>
      <p:sp>
        <p:nvSpPr>
          <p:cNvPr id="3469" name="Google Shape;3469;g60ae9f23f0_1_2992"/>
          <p:cNvSpPr/>
          <p:nvPr/>
        </p:nvSpPr>
        <p:spPr>
          <a:xfrm>
            <a:off x="0" y="0"/>
            <a:ext cx="12192000" cy="6858000"/>
          </a:xfrm>
          <a:prstGeom prst="rect">
            <a:avLst/>
          </a:prstGeom>
          <a:solidFill>
            <a:schemeClr val="dk1">
              <a:alpha val="45880"/>
            </a:schemeClr>
          </a:solidFill>
          <a:ln>
            <a:noFill/>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62626"/>
              </a:solidFill>
              <a:effectLst/>
              <a:uLnTx/>
              <a:uFillTx/>
              <a:latin typeface="Calibri"/>
              <a:ea typeface="Calibri"/>
              <a:cs typeface="Calibri"/>
              <a:sym typeface="Calibri"/>
            </a:endParaRPr>
          </a:p>
        </p:txBody>
      </p:sp>
      <p:grpSp>
        <p:nvGrpSpPr>
          <p:cNvPr id="3470" name="Google Shape;3470;g60ae9f23f0_1_2992"/>
          <p:cNvGrpSpPr/>
          <p:nvPr/>
        </p:nvGrpSpPr>
        <p:grpSpPr>
          <a:xfrm>
            <a:off x="6095848" y="4241705"/>
            <a:ext cx="5586660" cy="1809555"/>
            <a:chOff x="4572000" y="2839369"/>
            <a:chExt cx="4190100" cy="1357200"/>
          </a:xfrm>
        </p:grpSpPr>
        <p:sp>
          <p:nvSpPr>
            <p:cNvPr id="3471" name="Google Shape;3471;g60ae9f23f0_1_2992"/>
            <p:cNvSpPr txBox="1"/>
            <p:nvPr/>
          </p:nvSpPr>
          <p:spPr>
            <a:xfrm>
              <a:off x="5029200" y="2839369"/>
              <a:ext cx="3732900" cy="13572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900"/>
                <a:buFont typeface="Noto Sans Symbols"/>
                <a:buNone/>
                <a:tabLst/>
                <a:defRPr/>
              </a:pPr>
              <a:r>
                <a:rPr kumimoji="0" lang="en-US" sz="1900" b="0" i="0" u="none" strike="noStrike" kern="0" cap="none" spc="0" normalizeH="0" baseline="0" noProof="0">
                  <a:ln>
                    <a:noFill/>
                  </a:ln>
                  <a:solidFill>
                    <a:srgbClr val="FFFFFF"/>
                  </a:solidFill>
                  <a:effectLst/>
                  <a:uLnTx/>
                  <a:uFillTx/>
                  <a:latin typeface="Calibri"/>
                  <a:ea typeface="Calibri"/>
                  <a:cs typeface="Calibri"/>
                  <a:sym typeface="Calibri"/>
                </a:rPr>
                <a:t>At Beyond School Bells (BSB), we believe that school-based and community-powered afterschool and summer programs, which we call expanded learning opportunities (ELOs), can </a:t>
              </a:r>
              <a:r>
                <a:rPr kumimoji="0" lang="en-US" sz="1900" b="1" i="0" u="none" strike="noStrike" kern="0" cap="none" spc="0" normalizeH="0" baseline="0" noProof="0">
                  <a:ln>
                    <a:noFill/>
                  </a:ln>
                  <a:solidFill>
                    <a:srgbClr val="FFFFFF"/>
                  </a:solidFill>
                  <a:effectLst/>
                  <a:uLnTx/>
                  <a:uFillTx/>
                  <a:latin typeface="Calibri"/>
                  <a:ea typeface="Calibri"/>
                  <a:cs typeface="Calibri"/>
                  <a:sym typeface="Calibri"/>
                </a:rPr>
                <a:t>serve as an early on-ramp for career exploration</a:t>
              </a:r>
              <a:r>
                <a:rPr kumimoji="0" lang="en-US" sz="1900" b="0" i="0" u="none" strike="noStrike" kern="0" cap="none" spc="0" normalizeH="0" baseline="0" noProof="0">
                  <a:ln>
                    <a:noFill/>
                  </a:ln>
                  <a:solidFill>
                    <a:srgbClr val="FFFFFF"/>
                  </a:solidFill>
                  <a:effectLst/>
                  <a:uLnTx/>
                  <a:uFillTx/>
                  <a:latin typeface="Calibri"/>
                  <a:ea typeface="Calibri"/>
                  <a:cs typeface="Calibri"/>
                  <a:sym typeface="Calibri"/>
                </a:rPr>
                <a:t> and are a valuable, albeit grossly underutilized, space for developing these</a:t>
              </a:r>
              <a:r>
                <a:rPr kumimoji="0" lang="en-US" sz="1900" b="1" i="0" u="none" strike="noStrike" kern="0" cap="none" spc="0" normalizeH="0" baseline="0" noProof="0">
                  <a:ln>
                    <a:noFill/>
                  </a:ln>
                  <a:solidFill>
                    <a:srgbClr val="FFFFFF"/>
                  </a:solidFill>
                  <a:effectLst/>
                  <a:uLnTx/>
                  <a:uFillTx/>
                  <a:latin typeface="Calibri"/>
                  <a:ea typeface="Calibri"/>
                  <a:cs typeface="Calibri"/>
                  <a:sym typeface="Calibri"/>
                </a:rPr>
                <a:t> important 21st century skills</a:t>
              </a:r>
              <a:r>
                <a:rPr kumimoji="0" lang="en-US" sz="1900" b="0" i="0" u="none" strike="noStrike" kern="0" cap="none" spc="0" normalizeH="0" baseline="0" noProof="0">
                  <a:ln>
                    <a:noFill/>
                  </a:ln>
                  <a:solidFill>
                    <a:srgbClr val="FFFFFF"/>
                  </a:solidFill>
                  <a:effectLst/>
                  <a:uLnTx/>
                  <a:uFillTx/>
                  <a:latin typeface="Calibri"/>
                  <a:ea typeface="Calibri"/>
                  <a:cs typeface="Calibri"/>
                  <a:sym typeface="Calibri"/>
                </a:rPr>
                <a:t>.</a:t>
              </a:r>
              <a:endParaRPr kumimoji="0" sz="1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72" name="Google Shape;3472;g60ae9f23f0_1_2992"/>
            <p:cNvSpPr/>
            <p:nvPr/>
          </p:nvSpPr>
          <p:spPr>
            <a:xfrm>
              <a:off x="4572000" y="2885356"/>
              <a:ext cx="371927" cy="369287"/>
            </a:xfrm>
            <a:custGeom>
              <a:avLst/>
              <a:gdLst/>
              <a:ahLst/>
              <a:cxnLst/>
              <a:rect l="l" t="t" r="r" b="b"/>
              <a:pathLst>
                <a:path w="3380" h="3357" extrusionOk="0">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rgbClr val="A0CF67"/>
            </a:solidFill>
            <a:ln>
              <a:noFill/>
            </a:ln>
          </p:spPr>
          <p:txBody>
            <a:bodyPr spcFirstLastPara="1" wrap="square" lIns="121900" tIns="60925" rIns="121900" bIns="60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76"/>
        <p:cNvGrpSpPr/>
        <p:nvPr/>
      </p:nvGrpSpPr>
      <p:grpSpPr>
        <a:xfrm>
          <a:off x="0" y="0"/>
          <a:ext cx="0" cy="0"/>
          <a:chOff x="0" y="0"/>
          <a:chExt cx="0" cy="0"/>
        </a:xfrm>
      </p:grpSpPr>
      <p:pic>
        <p:nvPicPr>
          <p:cNvPr id="3477" name="Google Shape;3477;g60ae9f23f0_1_3000"/>
          <p:cNvPicPr preferRelativeResize="0"/>
          <p:nvPr/>
        </p:nvPicPr>
        <p:blipFill rotWithShape="1">
          <a:blip r:embed="rId3">
            <a:alphaModFix/>
          </a:blip>
          <a:srcRect/>
          <a:stretch/>
        </p:blipFill>
        <p:spPr>
          <a:xfrm>
            <a:off x="2255520" y="568960"/>
            <a:ext cx="7579361" cy="3312160"/>
          </a:xfrm>
          <a:prstGeom prst="rect">
            <a:avLst/>
          </a:prstGeom>
          <a:noFill/>
          <a:ln>
            <a:noFill/>
          </a:ln>
        </p:spPr>
      </p:pic>
      <p:sp>
        <p:nvSpPr>
          <p:cNvPr id="3478" name="Google Shape;3478;g60ae9f23f0_1_3000"/>
          <p:cNvSpPr txBox="1">
            <a:spLocks noGrp="1"/>
          </p:cNvSpPr>
          <p:nvPr>
            <p:ph type="ctrTitle"/>
          </p:nvPr>
        </p:nvSpPr>
        <p:spPr>
          <a:xfrm>
            <a:off x="1524000" y="3429000"/>
            <a:ext cx="9144000" cy="23877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6000"/>
              <a:buFont typeface="Calibri"/>
              <a:buNone/>
            </a:pPr>
            <a:r>
              <a:rPr lang="en-US"/>
              <a:t>Partnering with State CTE Offices on STEM</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82"/>
        <p:cNvGrpSpPr/>
        <p:nvPr/>
      </p:nvGrpSpPr>
      <p:grpSpPr>
        <a:xfrm>
          <a:off x="0" y="0"/>
          <a:ext cx="0" cy="0"/>
          <a:chOff x="0" y="0"/>
          <a:chExt cx="0" cy="0"/>
        </a:xfrm>
      </p:grpSpPr>
      <p:pic>
        <p:nvPicPr>
          <p:cNvPr id="3483" name="Google Shape;3483;g60ae9f23f0_1_3005" descr="A picture containing person, indoor, wall&#10;&#10;Description automatically generated"/>
          <p:cNvPicPr preferRelativeResize="0">
            <a:picLocks noGrp="1"/>
          </p:cNvPicPr>
          <p:nvPr>
            <p:ph type="body" idx="1"/>
          </p:nvPr>
        </p:nvPicPr>
        <p:blipFill rotWithShape="1">
          <a:blip r:embed="rId3">
            <a:alphaModFix/>
          </a:blip>
          <a:srcRect/>
          <a:stretch/>
        </p:blipFill>
        <p:spPr>
          <a:xfrm>
            <a:off x="3965067" y="643467"/>
            <a:ext cx="4262100" cy="5571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32"/>
        <p:cNvGrpSpPr/>
        <p:nvPr/>
      </p:nvGrpSpPr>
      <p:grpSpPr>
        <a:xfrm>
          <a:off x="0" y="0"/>
          <a:ext cx="0" cy="0"/>
          <a:chOff x="0" y="0"/>
          <a:chExt cx="0" cy="0"/>
        </a:xfrm>
      </p:grpSpPr>
      <p:sp>
        <p:nvSpPr>
          <p:cNvPr id="3233" name="Google Shape;3233;g60ae9f23f0_1_2650"/>
          <p:cNvSpPr txBox="1">
            <a:spLocks noGrp="1"/>
          </p:cNvSpPr>
          <p:nvPr>
            <p:ph type="ctrTitle"/>
          </p:nvPr>
        </p:nvSpPr>
        <p:spPr>
          <a:xfrm>
            <a:off x="1615444" y="3206189"/>
            <a:ext cx="8717400" cy="766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None/>
            </a:pPr>
            <a:r>
              <a:rPr lang="en-US" sz="5400" b="1">
                <a:solidFill>
                  <a:schemeClr val="lt1"/>
                </a:solidFill>
              </a:rPr>
              <a:t>Career and Technical Education and Afterschool </a:t>
            </a:r>
            <a:endParaRPr sz="5400" b="1">
              <a:solidFill>
                <a:schemeClr val="lt1"/>
              </a:solidFill>
            </a:endParaRPr>
          </a:p>
        </p:txBody>
      </p:sp>
      <p:sp>
        <p:nvSpPr>
          <p:cNvPr id="3234" name="Google Shape;3234;g60ae9f23f0_1_2650"/>
          <p:cNvSpPr txBox="1"/>
          <p:nvPr/>
        </p:nvSpPr>
        <p:spPr>
          <a:xfrm>
            <a:off x="1615444" y="3972915"/>
            <a:ext cx="8900100" cy="120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6000"/>
              <a:buFont typeface="Arial"/>
              <a:buNone/>
              <a:tabLst/>
              <a:defRPr/>
            </a:pPr>
            <a:br>
              <a:rPr kumimoji="0" lang="en-US" sz="6000" b="0" i="0" u="none" strike="noStrike" kern="0" cap="none" spc="0" normalizeH="0" baseline="0" noProof="0">
                <a:ln>
                  <a:noFill/>
                </a:ln>
                <a:solidFill>
                  <a:srgbClr val="FFFFFF"/>
                </a:solidFill>
                <a:effectLst/>
                <a:uLnTx/>
                <a:uFillTx/>
                <a:latin typeface="Franklin Gothic"/>
                <a:ea typeface="Franklin Gothic"/>
                <a:cs typeface="Franklin Gothic"/>
                <a:sym typeface="Franklin Gothic"/>
              </a:rPr>
            </a:br>
            <a:endParaRPr kumimoji="0" sz="2800" b="0" i="0" u="none" strike="noStrike" kern="0" cap="none" spc="0" normalizeH="0" baseline="0" noProof="0">
              <a:ln>
                <a:noFill/>
              </a:ln>
              <a:solidFill>
                <a:srgbClr val="FFFFFF"/>
              </a:solidFill>
              <a:effectLst/>
              <a:uLnTx/>
              <a:uFillTx/>
              <a:latin typeface="Franklin Gothic"/>
              <a:ea typeface="Franklin Gothic"/>
              <a:cs typeface="Franklin Gothic"/>
              <a:sym typeface="Franklin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sp>
        <p:nvSpPr>
          <p:cNvPr id="3488" name="Google Shape;3488;g60ae9f23f0_1_3009"/>
          <p:cNvSpPr txBox="1">
            <a:spLocks noGrp="1"/>
          </p:cNvSpPr>
          <p:nvPr>
            <p:ph type="title"/>
          </p:nvPr>
        </p:nvSpPr>
        <p:spPr>
          <a:xfrm>
            <a:off x="2501468" y="471709"/>
            <a:ext cx="5840100" cy="1280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5900"/>
              <a:buFont typeface="Calibri"/>
              <a:buNone/>
            </a:pPr>
            <a:r>
              <a:rPr lang="en-US"/>
              <a:t>Skills USA</a:t>
            </a:r>
            <a:endParaRPr/>
          </a:p>
        </p:txBody>
      </p:sp>
      <p:sp>
        <p:nvSpPr>
          <p:cNvPr id="3489" name="Google Shape;3489;g60ae9f23f0_1_300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457200" lvl="0" indent="-450850" algn="l" rtl="0">
              <a:lnSpc>
                <a:spcPct val="80000"/>
              </a:lnSpc>
              <a:spcBef>
                <a:spcPts val="0"/>
              </a:spcBef>
              <a:spcAft>
                <a:spcPts val="0"/>
              </a:spcAft>
              <a:buClr>
                <a:schemeClr val="dk1"/>
              </a:buClr>
              <a:buSzPts val="2300"/>
              <a:buChar char="•"/>
            </a:pPr>
            <a:r>
              <a:rPr lang="en-US" sz="2300"/>
              <a:t>SKILLS USA is a partnership of students, teachers and industry working together to ensure America has a skilled workforce.</a:t>
            </a:r>
            <a:endParaRPr/>
          </a:p>
          <a:p>
            <a:pPr marL="457200" lvl="0" indent="-450850" algn="l" rtl="0">
              <a:lnSpc>
                <a:spcPct val="80000"/>
              </a:lnSpc>
              <a:spcBef>
                <a:spcPts val="500"/>
              </a:spcBef>
              <a:spcAft>
                <a:spcPts val="0"/>
              </a:spcAft>
              <a:buClr>
                <a:schemeClr val="dk1"/>
              </a:buClr>
              <a:buSzPts val="2300"/>
              <a:buChar char="•"/>
            </a:pPr>
            <a:r>
              <a:rPr lang="en-US" sz="2300"/>
              <a:t>Students involved in Skills represent a diverse group of individuals ranging from culinary arts to construction, and almost anyone in between.</a:t>
            </a:r>
            <a:endParaRPr/>
          </a:p>
          <a:p>
            <a:pPr marL="457200" lvl="0" indent="-450850" algn="l" rtl="0">
              <a:lnSpc>
                <a:spcPct val="80000"/>
              </a:lnSpc>
              <a:spcBef>
                <a:spcPts val="500"/>
              </a:spcBef>
              <a:spcAft>
                <a:spcPts val="0"/>
              </a:spcAft>
              <a:buClr>
                <a:schemeClr val="dk1"/>
              </a:buClr>
              <a:buSzPts val="2300"/>
              <a:buChar char="•"/>
            </a:pPr>
            <a:r>
              <a:rPr lang="en-US" sz="2300"/>
              <a:t>Most towns in Nebraska have a Skills USA chapter that can be accessed by talking to high school administrators.  </a:t>
            </a:r>
            <a:endParaRPr/>
          </a:p>
          <a:p>
            <a:pPr marL="457200" lvl="0" indent="-450850" algn="l" rtl="0">
              <a:lnSpc>
                <a:spcPct val="80000"/>
              </a:lnSpc>
              <a:spcBef>
                <a:spcPts val="500"/>
              </a:spcBef>
              <a:spcAft>
                <a:spcPts val="0"/>
              </a:spcAft>
              <a:buClr>
                <a:schemeClr val="dk1"/>
              </a:buClr>
              <a:buSzPts val="2300"/>
              <a:buChar char="•"/>
            </a:pPr>
            <a:r>
              <a:rPr lang="en-US" sz="2300"/>
              <a:t>Skills USA students can help lead Maker clubs, teach  or coding classes, lead culinary classes, build projects offsite for after school clubs to utilize (nothing is too big or too small).</a:t>
            </a:r>
            <a:endParaRPr/>
          </a:p>
          <a:p>
            <a:pPr marL="457200" lvl="0" indent="-450850" algn="l" rtl="0">
              <a:lnSpc>
                <a:spcPct val="80000"/>
              </a:lnSpc>
              <a:spcBef>
                <a:spcPts val="500"/>
              </a:spcBef>
              <a:spcAft>
                <a:spcPts val="0"/>
              </a:spcAft>
              <a:buClr>
                <a:schemeClr val="dk1"/>
              </a:buClr>
              <a:buSzPts val="2300"/>
              <a:buChar char="•"/>
            </a:pPr>
            <a:r>
              <a:rPr lang="en-US" sz="2300"/>
              <a:t>If there is not Skills organization in your community, talk to the HS counselor about Industrial Technology classes, Family Consumer Science, or Engineering classes to find students who may be interested. </a:t>
            </a:r>
            <a:endParaRPr/>
          </a:p>
        </p:txBody>
      </p:sp>
      <p:pic>
        <p:nvPicPr>
          <p:cNvPr id="3490" name="Google Shape;3490;g60ae9f23f0_1_3009"/>
          <p:cNvPicPr preferRelativeResize="0"/>
          <p:nvPr/>
        </p:nvPicPr>
        <p:blipFill rotWithShape="1">
          <a:blip r:embed="rId3">
            <a:alphaModFix/>
          </a:blip>
          <a:srcRect/>
          <a:stretch/>
        </p:blipFill>
        <p:spPr>
          <a:xfrm>
            <a:off x="8018896" y="418264"/>
            <a:ext cx="3037031" cy="138778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94"/>
        <p:cNvGrpSpPr/>
        <p:nvPr/>
      </p:nvGrpSpPr>
      <p:grpSpPr>
        <a:xfrm>
          <a:off x="0" y="0"/>
          <a:ext cx="0" cy="0"/>
          <a:chOff x="0" y="0"/>
          <a:chExt cx="0" cy="0"/>
        </a:xfrm>
      </p:grpSpPr>
      <p:sp>
        <p:nvSpPr>
          <p:cNvPr id="3495" name="Google Shape;3495;g60ae9f23f0_1_2599"/>
          <p:cNvSpPr txBox="1">
            <a:spLocks noGrp="1"/>
          </p:cNvSpPr>
          <p:nvPr>
            <p:ph type="ctrTitle"/>
          </p:nvPr>
        </p:nvSpPr>
        <p:spPr>
          <a:xfrm>
            <a:off x="1203452" y="230918"/>
            <a:ext cx="10654800" cy="1026300"/>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Clr>
                <a:srgbClr val="0383BC"/>
              </a:buClr>
              <a:buSzPts val="2600"/>
              <a:buFont typeface="Calibri"/>
              <a:buNone/>
            </a:pPr>
            <a:r>
              <a:rPr lang="en-US" sz="4800"/>
              <a:t>Contact Information</a:t>
            </a:r>
            <a:endParaRPr sz="4800"/>
          </a:p>
        </p:txBody>
      </p:sp>
      <p:sp>
        <p:nvSpPr>
          <p:cNvPr id="3496" name="Google Shape;3496;g60ae9f23f0_1_2599"/>
          <p:cNvSpPr txBox="1">
            <a:spLocks noGrp="1"/>
          </p:cNvSpPr>
          <p:nvPr>
            <p:ph type="body" idx="1"/>
          </p:nvPr>
        </p:nvSpPr>
        <p:spPr>
          <a:xfrm>
            <a:off x="727667" y="1499510"/>
            <a:ext cx="11130300" cy="4629300"/>
          </a:xfrm>
          <a:prstGeom prst="rect">
            <a:avLst/>
          </a:prstGeom>
          <a:noFill/>
          <a:ln>
            <a:noFill/>
          </a:ln>
        </p:spPr>
        <p:txBody>
          <a:bodyPr spcFirstLastPara="1" wrap="square" lIns="0" tIns="0" rIns="0" bIns="0" anchor="t" anchorCtr="0">
            <a:noAutofit/>
          </a:bodyPr>
          <a:lstStyle/>
          <a:p>
            <a:pPr marL="342900" lvl="0" indent="-342900" algn="l" rtl="0">
              <a:lnSpc>
                <a:spcPct val="110000"/>
              </a:lnSpc>
              <a:spcBef>
                <a:spcPts val="0"/>
              </a:spcBef>
              <a:spcAft>
                <a:spcPts val="0"/>
              </a:spcAft>
              <a:buSzPts val="2600"/>
              <a:buChar char="•"/>
            </a:pPr>
            <a:r>
              <a:rPr lang="en-US"/>
              <a:t>Jeff Cole – jcole@nebraskachildren.org</a:t>
            </a:r>
            <a:endParaRPr/>
          </a:p>
          <a:p>
            <a:pPr marL="342900" lvl="0" indent="-177800" algn="l" rtl="0">
              <a:lnSpc>
                <a:spcPct val="110000"/>
              </a:lnSpc>
              <a:spcBef>
                <a:spcPts val="0"/>
              </a:spcBef>
              <a:spcAft>
                <a:spcPts val="0"/>
              </a:spcAft>
              <a:buSzPts val="2600"/>
              <a:buNone/>
            </a:pPr>
            <a:endParaRPr/>
          </a:p>
          <a:p>
            <a:pPr marL="342900" lvl="0" indent="-342900" algn="l" rtl="0">
              <a:lnSpc>
                <a:spcPct val="110000"/>
              </a:lnSpc>
              <a:spcBef>
                <a:spcPts val="0"/>
              </a:spcBef>
              <a:spcAft>
                <a:spcPts val="0"/>
              </a:spcAft>
              <a:buSzPts val="2600"/>
              <a:buChar char="•"/>
            </a:pPr>
            <a:r>
              <a:rPr lang="en-US"/>
              <a:t>Jillian Luchner – JLuchner@afterschoolalliance.org</a:t>
            </a:r>
            <a:endParaRPr/>
          </a:p>
          <a:p>
            <a:pPr marL="342900" lvl="0" indent="-177800" algn="l" rtl="0">
              <a:lnSpc>
                <a:spcPct val="110000"/>
              </a:lnSpc>
              <a:spcBef>
                <a:spcPts val="0"/>
              </a:spcBef>
              <a:spcAft>
                <a:spcPts val="0"/>
              </a:spcAft>
              <a:buSzPts val="2600"/>
              <a:buNone/>
            </a:pPr>
            <a:endParaRPr/>
          </a:p>
          <a:p>
            <a:pPr marL="342900" lvl="0" indent="-342900" algn="l" rtl="0">
              <a:lnSpc>
                <a:spcPct val="110000"/>
              </a:lnSpc>
              <a:spcBef>
                <a:spcPts val="0"/>
              </a:spcBef>
              <a:spcAft>
                <a:spcPts val="0"/>
              </a:spcAft>
              <a:buSzPts val="2600"/>
              <a:buChar char="•"/>
            </a:pPr>
            <a:r>
              <a:rPr lang="en-US"/>
              <a:t>Chris Neitzey – cneitzey@afterschoolalliance.org</a:t>
            </a:r>
            <a:endParaRPr/>
          </a:p>
          <a:p>
            <a:pPr marL="342900" lvl="0" indent="-177800" algn="l" rtl="0">
              <a:lnSpc>
                <a:spcPct val="110000"/>
              </a:lnSpc>
              <a:spcBef>
                <a:spcPts val="0"/>
              </a:spcBef>
              <a:spcAft>
                <a:spcPts val="0"/>
              </a:spcAft>
              <a:buSzPts val="2600"/>
              <a:buNone/>
            </a:pPr>
            <a:endParaRPr/>
          </a:p>
          <a:p>
            <a:pPr marL="342900" lvl="0" indent="-342900" algn="l" rtl="0">
              <a:lnSpc>
                <a:spcPct val="110000"/>
              </a:lnSpc>
              <a:spcBef>
                <a:spcPts val="0"/>
              </a:spcBef>
              <a:spcAft>
                <a:spcPts val="0"/>
              </a:spcAft>
              <a:buSzPts val="2600"/>
              <a:buChar char="•"/>
            </a:pPr>
            <a:r>
              <a:rPr lang="en-US"/>
              <a:t>Jen Rinehart - jrinehart@afterschoolalliance.org</a:t>
            </a:r>
            <a:endParaRPr/>
          </a:p>
          <a:p>
            <a:pPr marL="342900" lvl="0" indent="-177800" algn="l" rtl="0">
              <a:lnSpc>
                <a:spcPct val="150000"/>
              </a:lnSpc>
              <a:spcBef>
                <a:spcPts val="0"/>
              </a:spcBef>
              <a:spcAft>
                <a:spcPts val="0"/>
              </a:spcAft>
              <a:buSzPts val="2600"/>
              <a:buNone/>
            </a:pPr>
            <a:endParaRPr/>
          </a:p>
          <a:p>
            <a:pPr marL="0" lvl="0" indent="0" algn="l" rtl="0">
              <a:lnSpc>
                <a:spcPct val="150000"/>
              </a:lnSpc>
              <a:spcBef>
                <a:spcPts val="0"/>
              </a:spcBef>
              <a:spcAft>
                <a:spcPts val="0"/>
              </a:spcAft>
              <a:buSzPts val="2600"/>
              <a:buNone/>
            </a:pPr>
            <a:endParaRPr/>
          </a:p>
          <a:p>
            <a:pPr marL="0" lvl="0" indent="0" algn="l" rtl="0">
              <a:lnSpc>
                <a:spcPct val="85000"/>
              </a:lnSpc>
              <a:spcBef>
                <a:spcPts val="1176"/>
              </a:spcBef>
              <a:spcAft>
                <a:spcPts val="0"/>
              </a:spcAft>
              <a:buSzPts val="2600"/>
              <a:buNone/>
            </a:pPr>
            <a:endParaRPr/>
          </a:p>
          <a:p>
            <a:pPr marL="342900" lvl="0" indent="-177800" algn="l" rtl="0">
              <a:lnSpc>
                <a:spcPct val="85000"/>
              </a:lnSpc>
              <a:spcBef>
                <a:spcPts val="1176"/>
              </a:spcBef>
              <a:spcAft>
                <a:spcPts val="0"/>
              </a:spcAft>
              <a:buClr>
                <a:srgbClr val="0383BC"/>
              </a:buClr>
              <a:buSzPts val="2600"/>
              <a:buNone/>
            </a:pPr>
            <a:endParaRPr/>
          </a:p>
        </p:txBody>
      </p:sp>
    </p:spTree>
  </p:cSld>
  <p:clrMapOvr>
    <a:masterClrMapping/>
  </p:clrMapOvr>
  <mc:AlternateContent xmlns:mc="http://schemas.openxmlformats.org/markup-compatibility/2006" xmlns:p14="http://schemas.microsoft.com/office/powerpoint/2010/main">
    <mc:Choice Requires="p14">
      <p:transition spd="slow" p14:dur="9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39"/>
        <p:cNvGrpSpPr/>
        <p:nvPr/>
      </p:nvGrpSpPr>
      <p:grpSpPr>
        <a:xfrm>
          <a:off x="0" y="0"/>
          <a:ext cx="0" cy="0"/>
          <a:chOff x="0" y="0"/>
          <a:chExt cx="0" cy="0"/>
        </a:xfrm>
      </p:grpSpPr>
      <p:sp>
        <p:nvSpPr>
          <p:cNvPr id="3240" name="Google Shape;3240;g60ae9f23f0_1_2656"/>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What is Career and Technical Education or CTE? </a:t>
            </a:r>
            <a:br>
              <a:rPr lang="en-US"/>
            </a:br>
            <a:endParaRPr/>
          </a:p>
        </p:txBody>
      </p:sp>
      <p:sp>
        <p:nvSpPr>
          <p:cNvPr id="3241" name="Google Shape;3241;g60ae9f23f0_1_2656"/>
          <p:cNvSpPr txBox="1"/>
          <p:nvPr/>
        </p:nvSpPr>
        <p:spPr>
          <a:xfrm>
            <a:off x="583326" y="1639625"/>
            <a:ext cx="6456300" cy="3846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Career Technical Education (CTE)</a:t>
            </a:r>
            <a:r>
              <a:rPr kumimoji="0" lang="en-US" sz="2800" b="0" i="0" u="none" strike="noStrike" kern="0" cap="none" spc="0" normalizeH="0" baseline="0" noProof="0">
                <a:ln>
                  <a:noFill/>
                </a:ln>
                <a:solidFill>
                  <a:srgbClr val="000000"/>
                </a:solidFill>
                <a:effectLst/>
                <a:uLnTx/>
                <a:uFillTx/>
                <a:latin typeface="Arial"/>
                <a:ea typeface="Arial"/>
                <a:cs typeface="Arial"/>
                <a:sym typeface="Arial"/>
              </a:rPr>
              <a:t> prepares students of any age with the academic and technical skills, knowledge and training necessary to succeed in future career and to become lifelong learners.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Arial"/>
                <a:ea typeface="Arial"/>
                <a:cs typeface="Arial"/>
                <a:sym typeface="Arial"/>
              </a:rPr>
              <a:t>From early career exploration to highly technical training​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Arial"/>
                <a:ea typeface="Arial"/>
                <a:cs typeface="Arial"/>
                <a:sym typeface="Arial"/>
              </a:rPr>
              <a:t>Includes all sectors and professions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242" name="Google Shape;3242;g60ae9f23f0_1_2656"/>
          <p:cNvPicPr preferRelativeResize="0"/>
          <p:nvPr/>
        </p:nvPicPr>
        <p:blipFill rotWithShape="1">
          <a:blip r:embed="rId3">
            <a:alphaModFix/>
          </a:blip>
          <a:srcRect/>
          <a:stretch/>
        </p:blipFill>
        <p:spPr>
          <a:xfrm>
            <a:off x="7233450" y="1639625"/>
            <a:ext cx="4102604" cy="2307717"/>
          </a:xfrm>
          <a:prstGeom prst="rect">
            <a:avLst/>
          </a:prstGeom>
          <a:noFill/>
          <a:ln>
            <a:noFill/>
          </a:ln>
        </p:spPr>
      </p:pic>
      <p:pic>
        <p:nvPicPr>
          <p:cNvPr id="3243" name="Google Shape;3243;g60ae9f23f0_1_2656"/>
          <p:cNvPicPr preferRelativeResize="0"/>
          <p:nvPr/>
        </p:nvPicPr>
        <p:blipFill rotWithShape="1">
          <a:blip r:embed="rId4">
            <a:alphaModFix/>
          </a:blip>
          <a:srcRect/>
          <a:stretch/>
        </p:blipFill>
        <p:spPr>
          <a:xfrm>
            <a:off x="7233450" y="4177759"/>
            <a:ext cx="4102604" cy="230771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48"/>
        <p:cNvGrpSpPr/>
        <p:nvPr/>
      </p:nvGrpSpPr>
      <p:grpSpPr>
        <a:xfrm>
          <a:off x="0" y="0"/>
          <a:ext cx="0" cy="0"/>
          <a:chOff x="0" y="0"/>
          <a:chExt cx="0" cy="0"/>
        </a:xfrm>
      </p:grpSpPr>
      <p:sp>
        <p:nvSpPr>
          <p:cNvPr id="3249" name="Google Shape;3249;g60ae9f23f0_1_2664"/>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From Vocational Education to CTE (Advance CTE) </a:t>
            </a:r>
            <a:endParaRPr/>
          </a:p>
        </p:txBody>
      </p:sp>
      <p:grpSp>
        <p:nvGrpSpPr>
          <p:cNvPr id="3250" name="Google Shape;3250;g60ae9f23f0_1_2664"/>
          <p:cNvGrpSpPr/>
          <p:nvPr/>
        </p:nvGrpSpPr>
        <p:grpSpPr>
          <a:xfrm>
            <a:off x="1871209" y="1399388"/>
            <a:ext cx="8388100" cy="4771736"/>
            <a:chOff x="2364227" y="2812473"/>
            <a:chExt cx="5932598" cy="3374875"/>
          </a:xfrm>
        </p:grpSpPr>
        <p:pic>
          <p:nvPicPr>
            <p:cNvPr id="3251" name="Google Shape;3251;g60ae9f23f0_1_2664"/>
            <p:cNvPicPr preferRelativeResize="0"/>
            <p:nvPr/>
          </p:nvPicPr>
          <p:blipFill rotWithShape="1">
            <a:blip r:embed="rId3">
              <a:alphaModFix/>
            </a:blip>
            <a:srcRect t="10792" b="40130"/>
            <a:stretch/>
          </p:blipFill>
          <p:spPr>
            <a:xfrm>
              <a:off x="2364227" y="2812473"/>
              <a:ext cx="2822495" cy="3365702"/>
            </a:xfrm>
            <a:prstGeom prst="rect">
              <a:avLst/>
            </a:prstGeom>
            <a:noFill/>
            <a:ln>
              <a:noFill/>
            </a:ln>
          </p:spPr>
        </p:pic>
        <p:grpSp>
          <p:nvGrpSpPr>
            <p:cNvPr id="3252" name="Google Shape;3252;g60ae9f23f0_1_2664"/>
            <p:cNvGrpSpPr/>
            <p:nvPr/>
          </p:nvGrpSpPr>
          <p:grpSpPr>
            <a:xfrm>
              <a:off x="5473397" y="2812473"/>
              <a:ext cx="2823428" cy="3374875"/>
              <a:chOff x="5252657" y="3493510"/>
              <a:chExt cx="2823428" cy="3374875"/>
            </a:xfrm>
          </p:grpSpPr>
          <p:pic>
            <p:nvPicPr>
              <p:cNvPr id="3253" name="Google Shape;3253;g60ae9f23f0_1_2664"/>
              <p:cNvPicPr preferRelativeResize="0"/>
              <p:nvPr/>
            </p:nvPicPr>
            <p:blipFill rotWithShape="1">
              <a:blip r:embed="rId3">
                <a:alphaModFix/>
              </a:blip>
              <a:srcRect t="60391"/>
              <a:stretch/>
            </p:blipFill>
            <p:spPr>
              <a:xfrm>
                <a:off x="5253590" y="4152080"/>
                <a:ext cx="2822495" cy="2716305"/>
              </a:xfrm>
              <a:prstGeom prst="rect">
                <a:avLst/>
              </a:prstGeom>
              <a:noFill/>
              <a:ln>
                <a:noFill/>
              </a:ln>
            </p:spPr>
          </p:pic>
          <p:pic>
            <p:nvPicPr>
              <p:cNvPr id="3254" name="Google Shape;3254;g60ae9f23f0_1_2664"/>
              <p:cNvPicPr preferRelativeResize="0"/>
              <p:nvPr/>
            </p:nvPicPr>
            <p:blipFill rotWithShape="1">
              <a:blip r:embed="rId3">
                <a:alphaModFix/>
              </a:blip>
              <a:srcRect t="10693" b="79704"/>
              <a:stretch/>
            </p:blipFill>
            <p:spPr>
              <a:xfrm>
                <a:off x="5252657" y="3493510"/>
                <a:ext cx="2822495" cy="658570"/>
              </a:xfrm>
              <a:prstGeom prst="rect">
                <a:avLst/>
              </a:prstGeom>
              <a:noFill/>
              <a:ln>
                <a:noFill/>
              </a:ln>
            </p:spPr>
          </p:pic>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59"/>
        <p:cNvGrpSpPr/>
        <p:nvPr/>
      </p:nvGrpSpPr>
      <p:grpSpPr>
        <a:xfrm>
          <a:off x="0" y="0"/>
          <a:ext cx="0" cy="0"/>
          <a:chOff x="0" y="0"/>
          <a:chExt cx="0" cy="0"/>
        </a:xfrm>
      </p:grpSpPr>
      <p:sp>
        <p:nvSpPr>
          <p:cNvPr id="3260" name="Google Shape;3260;g60ae9f23f0_1_2674"/>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Career Clusters and STEM (Advance CTE)	</a:t>
            </a:r>
            <a:endParaRPr/>
          </a:p>
        </p:txBody>
      </p:sp>
      <p:sp>
        <p:nvSpPr>
          <p:cNvPr id="3261" name="Google Shape;3261;g60ae9f23f0_1_2674"/>
          <p:cNvSpPr txBox="1"/>
          <p:nvPr/>
        </p:nvSpPr>
        <p:spPr>
          <a:xfrm>
            <a:off x="583325" y="1639625"/>
            <a:ext cx="4722900" cy="3846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Many of the 16 career clusters require STEM skills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262" name="Google Shape;3262;g60ae9f23f0_1_2674"/>
          <p:cNvPicPr preferRelativeResize="0"/>
          <p:nvPr/>
        </p:nvPicPr>
        <p:blipFill rotWithShape="1">
          <a:blip r:embed="rId3">
            <a:alphaModFix/>
          </a:blip>
          <a:srcRect t="17085" r="398" b="9363"/>
          <a:stretch/>
        </p:blipFill>
        <p:spPr>
          <a:xfrm>
            <a:off x="5521036" y="1224182"/>
            <a:ext cx="5895108" cy="563381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66"/>
        <p:cNvGrpSpPr/>
        <p:nvPr/>
      </p:nvGrpSpPr>
      <p:grpSpPr>
        <a:xfrm>
          <a:off x="0" y="0"/>
          <a:ext cx="0" cy="0"/>
          <a:chOff x="0" y="0"/>
          <a:chExt cx="0" cy="0"/>
        </a:xfrm>
      </p:grpSpPr>
      <p:sp>
        <p:nvSpPr>
          <p:cNvPr id="3267" name="Google Shape;3267;g60ae9f23f0_1_2681"/>
          <p:cNvSpPr txBox="1">
            <a:spLocks noGrp="1"/>
          </p:cNvSpPr>
          <p:nvPr>
            <p:ph type="body" idx="1"/>
          </p:nvPr>
        </p:nvSpPr>
        <p:spPr>
          <a:xfrm>
            <a:off x="609600" y="1600200"/>
            <a:ext cx="5384700" cy="45261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00000"/>
              </a:lnSpc>
              <a:spcBef>
                <a:spcPts val="560"/>
              </a:spcBef>
              <a:spcAft>
                <a:spcPts val="0"/>
              </a:spcAft>
              <a:buClr>
                <a:schemeClr val="dk1"/>
              </a:buClr>
              <a:buSzPts val="2800"/>
              <a:buFont typeface="Arial"/>
              <a:buChar char="•"/>
            </a:pPr>
            <a:r>
              <a:rPr lang="en-US"/>
              <a:t>The purpose of this Act is to develop more fully the academic knowledge and technical and employability skills of secondary education students and postsecondary education students who elect to enroll in career and technical education programs and programs of study, by….</a:t>
            </a:r>
            <a:endParaRPr/>
          </a:p>
        </p:txBody>
      </p:sp>
      <p:sp>
        <p:nvSpPr>
          <p:cNvPr id="3268" name="Google Shape;3268;g60ae9f23f0_1_2681"/>
          <p:cNvSpPr txBox="1">
            <a:spLocks noGrp="1"/>
          </p:cNvSpPr>
          <p:nvPr>
            <p:ph type="body" idx="2"/>
          </p:nvPr>
        </p:nvSpPr>
        <p:spPr>
          <a:xfrm>
            <a:off x="6197600" y="1600200"/>
            <a:ext cx="5384700" cy="45261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00000"/>
              </a:lnSpc>
              <a:spcBef>
                <a:spcPts val="560"/>
              </a:spcBef>
              <a:spcAft>
                <a:spcPts val="0"/>
              </a:spcAft>
              <a:buClr>
                <a:schemeClr val="dk1"/>
              </a:buClr>
              <a:buSzPts val="2800"/>
              <a:buFont typeface="Arial"/>
              <a:buChar char="•"/>
            </a:pPr>
            <a:r>
              <a:rPr lang="en-US"/>
              <a:t>(3) increasing State and local flexibility in providing services and activities designed to develop, implement, and improve career and technical education;</a:t>
            </a:r>
            <a:endParaRPr/>
          </a:p>
        </p:txBody>
      </p:sp>
      <p:sp>
        <p:nvSpPr>
          <p:cNvPr id="3269" name="Google Shape;3269;g60ae9f23f0_1_2681"/>
          <p:cNvSpPr txBox="1">
            <a:spLocks noGrp="1"/>
          </p:cNvSpPr>
          <p:nvPr>
            <p:ph type="title"/>
          </p:nvPr>
        </p:nvSpPr>
        <p:spPr>
          <a:xfrm>
            <a:off x="1007116" y="108976"/>
            <a:ext cx="10972800" cy="7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2018: New CTE Update </a:t>
            </a:r>
            <a:br>
              <a:rPr lang="en-US"/>
            </a:br>
            <a:r>
              <a:rPr lang="en-US" sz="2400"/>
              <a:t>Strengthening the Career and Technical Education for the 21st Century Act</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74"/>
        <p:cNvGrpSpPr/>
        <p:nvPr/>
      </p:nvGrpSpPr>
      <p:grpSpPr>
        <a:xfrm>
          <a:off x="0" y="0"/>
          <a:ext cx="0" cy="0"/>
          <a:chOff x="0" y="0"/>
          <a:chExt cx="0" cy="0"/>
        </a:xfrm>
      </p:grpSpPr>
      <p:sp>
        <p:nvSpPr>
          <p:cNvPr id="3275" name="Google Shape;3275;g60ae9f23f0_1_2687"/>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What’s changed in Perkins V? (Advance CTE)</a:t>
            </a:r>
            <a:endParaRPr/>
          </a:p>
        </p:txBody>
      </p:sp>
      <p:sp>
        <p:nvSpPr>
          <p:cNvPr id="3276" name="Google Shape;3276;g60ae9f23f0_1_2687"/>
          <p:cNvSpPr txBox="1"/>
          <p:nvPr/>
        </p:nvSpPr>
        <p:spPr>
          <a:xfrm>
            <a:off x="583325" y="1639625"/>
            <a:ext cx="4722900" cy="3846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277" name="Google Shape;3277;g60ae9f23f0_1_2687"/>
          <p:cNvGrpSpPr/>
          <p:nvPr/>
        </p:nvGrpSpPr>
        <p:grpSpPr>
          <a:xfrm>
            <a:off x="1874302" y="2229228"/>
            <a:ext cx="8443489" cy="3957031"/>
            <a:chOff x="2640" y="114678"/>
            <a:chExt cx="8443489" cy="3957031"/>
          </a:xfrm>
        </p:grpSpPr>
        <p:sp>
          <p:nvSpPr>
            <p:cNvPr id="3278" name="Google Shape;3278;g60ae9f23f0_1_2687"/>
            <p:cNvSpPr/>
            <p:nvPr/>
          </p:nvSpPr>
          <p:spPr>
            <a:xfrm>
              <a:off x="2640" y="114678"/>
              <a:ext cx="2574300" cy="800100"/>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9" name="Google Shape;3279;g60ae9f23f0_1_2687"/>
            <p:cNvSpPr txBox="1"/>
            <p:nvPr/>
          </p:nvSpPr>
          <p:spPr>
            <a:xfrm>
              <a:off x="2640" y="114678"/>
              <a:ext cx="2574300" cy="800100"/>
            </a:xfrm>
            <a:prstGeom prst="rect">
              <a:avLst/>
            </a:prstGeom>
            <a:noFill/>
            <a:ln>
              <a:noFill/>
            </a:ln>
          </p:spPr>
          <p:txBody>
            <a:bodyPr spcFirstLastPara="1" wrap="square" lIns="163575" tIns="93450" rIns="163575" bIns="934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FFFFFF"/>
                  </a:solidFill>
                  <a:effectLst/>
                  <a:uLnTx/>
                  <a:uFillTx/>
                  <a:latin typeface="Arial"/>
                  <a:ea typeface="Arial"/>
                  <a:cs typeface="Arial"/>
                  <a:sym typeface="Arial"/>
                </a:rPr>
                <a:t>Program Improvement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0" name="Google Shape;3280;g60ae9f23f0_1_2687"/>
            <p:cNvSpPr/>
            <p:nvPr/>
          </p:nvSpPr>
          <p:spPr>
            <a:xfrm>
              <a:off x="2640" y="914809"/>
              <a:ext cx="2574300" cy="3156900"/>
            </a:xfrm>
            <a:prstGeom prst="rect">
              <a:avLst/>
            </a:prstGeom>
            <a:solidFill>
              <a:srgbClr val="DDE5D0">
                <a:alpha val="89800"/>
              </a:srgbClr>
            </a:solidFill>
            <a:ln w="25400" cap="flat" cmpd="sng">
              <a:solidFill>
                <a:srgbClr val="DDE5D0">
                  <a:alpha val="898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1" name="Google Shape;3281;g60ae9f23f0_1_2687"/>
            <p:cNvSpPr txBox="1"/>
            <p:nvPr/>
          </p:nvSpPr>
          <p:spPr>
            <a:xfrm>
              <a:off x="2640" y="914809"/>
              <a:ext cx="2574300" cy="3156900"/>
            </a:xfrm>
            <a:prstGeom prst="rect">
              <a:avLst/>
            </a:prstGeom>
            <a:noFill/>
            <a:ln>
              <a:noFill/>
            </a:ln>
          </p:spPr>
          <p:txBody>
            <a:bodyPr spcFirstLastPara="1" wrap="square" lIns="122675" tIns="122675" rIns="163575" bIns="184000" anchor="t" anchorCtr="0">
              <a:noAutofit/>
            </a:bodyPr>
            <a:lstStyle/>
            <a:p>
              <a:pPr marL="228600" marR="0" lvl="1" indent="-228600" algn="l" defTabSz="914400" rtl="0" eaLnBrk="1" fontAlgn="auto" latinLnBrk="0" hangingPunct="1">
                <a:lnSpc>
                  <a:spcPct val="90000"/>
                </a:lnSpc>
                <a:spcBef>
                  <a:spcPts val="0"/>
                </a:spcBef>
                <a:spcAft>
                  <a:spcPts val="0"/>
                </a:spcAft>
                <a:buClr>
                  <a:srgbClr val="000000"/>
                </a:buClr>
                <a:buSzPts val="2300"/>
                <a:buFont typeface="Arial"/>
                <a:buChar char="••"/>
                <a:tabLst/>
                <a:defRPr/>
              </a:pPr>
              <a:r>
                <a:rPr kumimoji="0" lang="en-US" sz="2300" b="0" i="0" u="none" strike="noStrike" kern="0" cap="none" spc="0" normalizeH="0" baseline="0" noProof="0">
                  <a:ln>
                    <a:noFill/>
                  </a:ln>
                  <a:solidFill>
                    <a:srgbClr val="000000"/>
                  </a:solidFill>
                  <a:effectLst/>
                  <a:uLnTx/>
                  <a:uFillTx/>
                  <a:latin typeface="Arial"/>
                  <a:ea typeface="Arial"/>
                  <a:cs typeface="Arial"/>
                  <a:sym typeface="Arial"/>
                </a:rPr>
                <a:t>Comprehensive local needs assessment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1" indent="-228600" algn="l" defTabSz="914400" rtl="0" eaLnBrk="1" fontAlgn="auto" latinLnBrk="0" hangingPunct="1">
                <a:lnSpc>
                  <a:spcPct val="90000"/>
                </a:lnSpc>
                <a:spcBef>
                  <a:spcPts val="345"/>
                </a:spcBef>
                <a:spcAft>
                  <a:spcPts val="0"/>
                </a:spcAft>
                <a:buClr>
                  <a:srgbClr val="000000"/>
                </a:buClr>
                <a:buSzPts val="2300"/>
                <a:buFont typeface="Arial"/>
                <a:buChar char="••"/>
                <a:tabLst/>
                <a:defRPr/>
              </a:pPr>
              <a:r>
                <a:rPr kumimoji="0" lang="en-US" sz="2300" b="0" i="0" u="none" strike="noStrike" kern="0" cap="none" spc="0" normalizeH="0" baseline="0" noProof="0">
                  <a:ln>
                    <a:noFill/>
                  </a:ln>
                  <a:solidFill>
                    <a:srgbClr val="000000"/>
                  </a:solidFill>
                  <a:effectLst/>
                  <a:uLnTx/>
                  <a:uFillTx/>
                  <a:latin typeface="Arial"/>
                  <a:ea typeface="Arial"/>
                  <a:cs typeface="Arial"/>
                  <a:sym typeface="Arial"/>
                </a:rPr>
                <a:t>New national competitive grant program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1" indent="-228600" algn="l" defTabSz="914400" rtl="0" eaLnBrk="1" fontAlgn="auto" latinLnBrk="0" hangingPunct="1">
                <a:lnSpc>
                  <a:spcPct val="90000"/>
                </a:lnSpc>
                <a:spcBef>
                  <a:spcPts val="345"/>
                </a:spcBef>
                <a:spcAft>
                  <a:spcPts val="0"/>
                </a:spcAft>
                <a:buClr>
                  <a:srgbClr val="000000"/>
                </a:buClr>
                <a:buSzPts val="2300"/>
                <a:buFont typeface="Arial"/>
                <a:buChar char="••"/>
                <a:tabLst/>
                <a:defRPr/>
              </a:pPr>
              <a:r>
                <a:rPr kumimoji="0" lang="en-US" sz="2300" b="0" i="0" u="none" strike="noStrike" kern="0" cap="none" spc="0" normalizeH="0" baseline="0" noProof="0">
                  <a:ln>
                    <a:noFill/>
                  </a:ln>
                  <a:solidFill>
                    <a:srgbClr val="000000"/>
                  </a:solidFill>
                  <a:effectLst/>
                  <a:uLnTx/>
                  <a:uFillTx/>
                  <a:latin typeface="Arial"/>
                  <a:ea typeface="Arial"/>
                  <a:cs typeface="Arial"/>
                  <a:sym typeface="Arial"/>
                </a:rPr>
                <a:t>Focus on labor market alignment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2" name="Google Shape;3282;g60ae9f23f0_1_2687"/>
            <p:cNvSpPr/>
            <p:nvPr/>
          </p:nvSpPr>
          <p:spPr>
            <a:xfrm>
              <a:off x="2937235" y="114678"/>
              <a:ext cx="2574300" cy="800100"/>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3" name="Google Shape;3283;g60ae9f23f0_1_2687"/>
            <p:cNvSpPr txBox="1"/>
            <p:nvPr/>
          </p:nvSpPr>
          <p:spPr>
            <a:xfrm>
              <a:off x="2937235" y="114678"/>
              <a:ext cx="2574300" cy="800100"/>
            </a:xfrm>
            <a:prstGeom prst="rect">
              <a:avLst/>
            </a:prstGeom>
            <a:noFill/>
            <a:ln>
              <a:noFill/>
            </a:ln>
          </p:spPr>
          <p:txBody>
            <a:bodyPr spcFirstLastPara="1" wrap="square" lIns="163575" tIns="93450" rIns="163575" bIns="934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FFFFFF"/>
                  </a:solidFill>
                  <a:effectLst/>
                  <a:uLnTx/>
                  <a:uFillTx/>
                  <a:latin typeface="Arial"/>
                  <a:ea typeface="Arial"/>
                  <a:cs typeface="Arial"/>
                  <a:sym typeface="Arial"/>
                </a:rPr>
                <a:t>Flexibility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4" name="Google Shape;3284;g60ae9f23f0_1_2687"/>
            <p:cNvSpPr/>
            <p:nvPr/>
          </p:nvSpPr>
          <p:spPr>
            <a:xfrm>
              <a:off x="2937235" y="914809"/>
              <a:ext cx="2574300" cy="3156900"/>
            </a:xfrm>
            <a:prstGeom prst="rect">
              <a:avLst/>
            </a:prstGeom>
            <a:solidFill>
              <a:srgbClr val="DDE5D0">
                <a:alpha val="89800"/>
              </a:srgbClr>
            </a:solidFill>
            <a:ln w="25400" cap="flat" cmpd="sng">
              <a:solidFill>
                <a:srgbClr val="DDE5D0">
                  <a:alpha val="898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5" name="Google Shape;3285;g60ae9f23f0_1_2687"/>
            <p:cNvSpPr txBox="1"/>
            <p:nvPr/>
          </p:nvSpPr>
          <p:spPr>
            <a:xfrm>
              <a:off x="2937235" y="914809"/>
              <a:ext cx="2574300" cy="3156900"/>
            </a:xfrm>
            <a:prstGeom prst="rect">
              <a:avLst/>
            </a:prstGeom>
            <a:noFill/>
            <a:ln>
              <a:noFill/>
            </a:ln>
          </p:spPr>
          <p:txBody>
            <a:bodyPr spcFirstLastPara="1" wrap="square" lIns="122675" tIns="122675" rIns="163575" bIns="184000" anchor="t" anchorCtr="0">
              <a:noAutofit/>
            </a:bodyPr>
            <a:lstStyle/>
            <a:p>
              <a:pPr marL="228600" marR="0" lvl="1" indent="-228600" algn="l" defTabSz="914400" rtl="0" eaLnBrk="1" fontAlgn="auto" latinLnBrk="0" hangingPunct="1">
                <a:lnSpc>
                  <a:spcPct val="90000"/>
                </a:lnSpc>
                <a:spcBef>
                  <a:spcPts val="0"/>
                </a:spcBef>
                <a:spcAft>
                  <a:spcPts val="0"/>
                </a:spcAft>
                <a:buClr>
                  <a:srgbClr val="000000"/>
                </a:buClr>
                <a:buSzPts val="2300"/>
                <a:buFont typeface="Arial"/>
                <a:buChar char="••"/>
                <a:tabLst/>
                <a:defRPr/>
              </a:pPr>
              <a:r>
                <a:rPr kumimoji="0" lang="en-US" sz="2300" b="0" i="0" u="none" strike="noStrike" kern="0" cap="none" spc="0" normalizeH="0" baseline="0" noProof="0">
                  <a:ln>
                    <a:noFill/>
                  </a:ln>
                  <a:solidFill>
                    <a:srgbClr val="000000"/>
                  </a:solidFill>
                  <a:effectLst/>
                  <a:uLnTx/>
                  <a:uFillTx/>
                  <a:latin typeface="Arial"/>
                  <a:ea typeface="Arial"/>
                  <a:cs typeface="Arial"/>
                  <a:sym typeface="Arial"/>
                </a:rPr>
                <a:t>Retains governance structure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1" indent="-228600" algn="l" defTabSz="914400" rtl="0" eaLnBrk="1" fontAlgn="auto" latinLnBrk="0" hangingPunct="1">
                <a:lnSpc>
                  <a:spcPct val="90000"/>
                </a:lnSpc>
                <a:spcBef>
                  <a:spcPts val="345"/>
                </a:spcBef>
                <a:spcAft>
                  <a:spcPts val="0"/>
                </a:spcAft>
                <a:buClr>
                  <a:srgbClr val="000000"/>
                </a:buClr>
                <a:buSzPts val="2300"/>
                <a:buFont typeface="Arial"/>
                <a:buChar char="••"/>
                <a:tabLst/>
                <a:defRPr/>
              </a:pPr>
              <a:r>
                <a:rPr kumimoji="0" lang="en-US" sz="2300" b="0" i="0" u="none" strike="noStrike" kern="0" cap="none" spc="0" normalizeH="0" baseline="0" noProof="0">
                  <a:ln>
                    <a:noFill/>
                  </a:ln>
                  <a:solidFill>
                    <a:srgbClr val="000000"/>
                  </a:solidFill>
                  <a:effectLst/>
                  <a:uLnTx/>
                  <a:uFillTx/>
                  <a:latin typeface="Arial"/>
                  <a:ea typeface="Arial"/>
                  <a:cs typeface="Arial"/>
                  <a:sym typeface="Arial"/>
                </a:rPr>
                <a:t>Expands support to middle grades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1" indent="-228600" algn="l" defTabSz="914400" rtl="0" eaLnBrk="1" fontAlgn="auto" latinLnBrk="0" hangingPunct="1">
                <a:lnSpc>
                  <a:spcPct val="90000"/>
                </a:lnSpc>
                <a:spcBef>
                  <a:spcPts val="345"/>
                </a:spcBef>
                <a:spcAft>
                  <a:spcPts val="0"/>
                </a:spcAft>
                <a:buClr>
                  <a:srgbClr val="000000"/>
                </a:buClr>
                <a:buSzPts val="2300"/>
                <a:buFont typeface="Arial"/>
                <a:buChar char="••"/>
                <a:tabLst/>
                <a:defRPr/>
              </a:pPr>
              <a:r>
                <a:rPr kumimoji="0" lang="en-US" sz="2300" b="0" i="0" u="none" strike="noStrike" kern="0" cap="none" spc="0" normalizeH="0" baseline="0" noProof="0">
                  <a:ln>
                    <a:noFill/>
                  </a:ln>
                  <a:solidFill>
                    <a:srgbClr val="000000"/>
                  </a:solidFill>
                  <a:effectLst/>
                  <a:uLnTx/>
                  <a:uFillTx/>
                  <a:latin typeface="Arial"/>
                  <a:ea typeface="Arial"/>
                  <a:cs typeface="Arial"/>
                  <a:sym typeface="Arial"/>
                </a:rPr>
                <a:t>Alignment to ESSA and WIOA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6" name="Google Shape;3286;g60ae9f23f0_1_2687"/>
            <p:cNvSpPr/>
            <p:nvPr/>
          </p:nvSpPr>
          <p:spPr>
            <a:xfrm>
              <a:off x="5871829" y="114678"/>
              <a:ext cx="2574300" cy="800100"/>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7" name="Google Shape;3287;g60ae9f23f0_1_2687"/>
            <p:cNvSpPr txBox="1"/>
            <p:nvPr/>
          </p:nvSpPr>
          <p:spPr>
            <a:xfrm>
              <a:off x="5871829" y="114678"/>
              <a:ext cx="2574300" cy="800100"/>
            </a:xfrm>
            <a:prstGeom prst="rect">
              <a:avLst/>
            </a:prstGeom>
            <a:noFill/>
            <a:ln>
              <a:noFill/>
            </a:ln>
          </p:spPr>
          <p:txBody>
            <a:bodyPr spcFirstLastPara="1" wrap="square" lIns="163575" tIns="93450" rIns="163575" bIns="934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FFFFFF"/>
                  </a:solidFill>
                  <a:effectLst/>
                  <a:uLnTx/>
                  <a:uFillTx/>
                  <a:latin typeface="Arial"/>
                  <a:ea typeface="Arial"/>
                  <a:cs typeface="Arial"/>
                  <a:sym typeface="Arial"/>
                </a:rPr>
                <a:t>Data &amp; Accountability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8" name="Google Shape;3288;g60ae9f23f0_1_2687"/>
            <p:cNvSpPr/>
            <p:nvPr/>
          </p:nvSpPr>
          <p:spPr>
            <a:xfrm>
              <a:off x="5871829" y="914809"/>
              <a:ext cx="2574300" cy="3156900"/>
            </a:xfrm>
            <a:prstGeom prst="rect">
              <a:avLst/>
            </a:prstGeom>
            <a:solidFill>
              <a:srgbClr val="DDE5D0">
                <a:alpha val="89800"/>
              </a:srgbClr>
            </a:solidFill>
            <a:ln w="25400" cap="flat" cmpd="sng">
              <a:solidFill>
                <a:srgbClr val="DDE5D0">
                  <a:alpha val="898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9" name="Google Shape;3289;g60ae9f23f0_1_2687"/>
            <p:cNvSpPr txBox="1"/>
            <p:nvPr/>
          </p:nvSpPr>
          <p:spPr>
            <a:xfrm>
              <a:off x="5871829" y="914809"/>
              <a:ext cx="2574300" cy="3156900"/>
            </a:xfrm>
            <a:prstGeom prst="rect">
              <a:avLst/>
            </a:prstGeom>
            <a:noFill/>
            <a:ln>
              <a:noFill/>
            </a:ln>
          </p:spPr>
          <p:txBody>
            <a:bodyPr spcFirstLastPara="1" wrap="square" lIns="122675" tIns="122675" rIns="163575" bIns="184000" anchor="t" anchorCtr="0">
              <a:noAutofit/>
            </a:bodyPr>
            <a:lstStyle/>
            <a:p>
              <a:pPr marL="228600" marR="0" lvl="1" indent="-228600" algn="l" defTabSz="914400" rtl="0" eaLnBrk="1" fontAlgn="auto" latinLnBrk="0" hangingPunct="1">
                <a:lnSpc>
                  <a:spcPct val="90000"/>
                </a:lnSpc>
                <a:spcBef>
                  <a:spcPts val="0"/>
                </a:spcBef>
                <a:spcAft>
                  <a:spcPts val="0"/>
                </a:spcAft>
                <a:buClr>
                  <a:srgbClr val="000000"/>
                </a:buClr>
                <a:buSzPts val="2300"/>
                <a:buFont typeface="Arial"/>
                <a:buChar char="••"/>
                <a:tabLst/>
                <a:defRPr/>
              </a:pPr>
              <a:r>
                <a:rPr kumimoji="0" lang="en-US" sz="2300" b="0" i="0" u="none" strike="noStrike" kern="0" cap="none" spc="0" normalizeH="0" baseline="0" noProof="0">
                  <a:ln>
                    <a:noFill/>
                  </a:ln>
                  <a:solidFill>
                    <a:srgbClr val="000000"/>
                  </a:solidFill>
                  <a:effectLst/>
                  <a:uLnTx/>
                  <a:uFillTx/>
                  <a:latin typeface="Arial"/>
                  <a:ea typeface="Arial"/>
                  <a:cs typeface="Arial"/>
                  <a:sym typeface="Arial"/>
                </a:rPr>
                <a:t>State-determined performance levels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1" indent="-228600" algn="l" defTabSz="914400" rtl="0" eaLnBrk="1" fontAlgn="auto" latinLnBrk="0" hangingPunct="1">
                <a:lnSpc>
                  <a:spcPct val="90000"/>
                </a:lnSpc>
                <a:spcBef>
                  <a:spcPts val="345"/>
                </a:spcBef>
                <a:spcAft>
                  <a:spcPts val="0"/>
                </a:spcAft>
                <a:buClr>
                  <a:srgbClr val="000000"/>
                </a:buClr>
                <a:buSzPts val="2300"/>
                <a:buFont typeface="Arial"/>
                <a:buChar char="••"/>
                <a:tabLst/>
                <a:defRPr/>
              </a:pPr>
              <a:r>
                <a:rPr kumimoji="0" lang="en-US" sz="2300" b="0" i="0" u="none" strike="noStrike" kern="0" cap="none" spc="0" normalizeH="0" baseline="0" noProof="0">
                  <a:ln>
                    <a:noFill/>
                  </a:ln>
                  <a:solidFill>
                    <a:srgbClr val="000000"/>
                  </a:solidFill>
                  <a:effectLst/>
                  <a:uLnTx/>
                  <a:uFillTx/>
                  <a:latin typeface="Arial"/>
                  <a:ea typeface="Arial"/>
                  <a:cs typeface="Arial"/>
                  <a:sym typeface="Arial"/>
                </a:rPr>
                <a:t>Focus on equity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1" indent="-228600" algn="l" defTabSz="914400" rtl="0" eaLnBrk="1" fontAlgn="auto" latinLnBrk="0" hangingPunct="1">
                <a:lnSpc>
                  <a:spcPct val="90000"/>
                </a:lnSpc>
                <a:spcBef>
                  <a:spcPts val="345"/>
                </a:spcBef>
                <a:spcAft>
                  <a:spcPts val="0"/>
                </a:spcAft>
                <a:buClr>
                  <a:srgbClr val="000000"/>
                </a:buClr>
                <a:buSzPts val="2300"/>
                <a:buFont typeface="Arial"/>
                <a:buChar char="••"/>
                <a:tabLst/>
                <a:defRPr/>
              </a:pPr>
              <a:r>
                <a:rPr kumimoji="0" lang="en-US" sz="2300" b="0" i="0" u="none" strike="noStrike" kern="0" cap="none" spc="0" normalizeH="0" baseline="0" noProof="0">
                  <a:ln>
                    <a:noFill/>
                  </a:ln>
                  <a:solidFill>
                    <a:srgbClr val="000000"/>
                  </a:solidFill>
                  <a:effectLst/>
                  <a:uLnTx/>
                  <a:uFillTx/>
                  <a:latin typeface="Arial"/>
                  <a:ea typeface="Arial"/>
                  <a:cs typeface="Arial"/>
                  <a:sym typeface="Arial"/>
                </a:rPr>
                <a:t>Shifts in accountability indicators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94"/>
        <p:cNvGrpSpPr/>
        <p:nvPr/>
      </p:nvGrpSpPr>
      <p:grpSpPr>
        <a:xfrm>
          <a:off x="0" y="0"/>
          <a:ext cx="0" cy="0"/>
          <a:chOff x="0" y="0"/>
          <a:chExt cx="0" cy="0"/>
        </a:xfrm>
      </p:grpSpPr>
      <p:sp>
        <p:nvSpPr>
          <p:cNvPr id="3295" name="Google Shape;3295;g60ae9f23f0_1_2706"/>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Perkins CTE and Afterschool</a:t>
            </a:r>
            <a:endParaRPr/>
          </a:p>
        </p:txBody>
      </p:sp>
      <p:pic>
        <p:nvPicPr>
          <p:cNvPr id="3296" name="Google Shape;3296;g60ae9f23f0_1_2706"/>
          <p:cNvPicPr preferRelativeResize="0"/>
          <p:nvPr/>
        </p:nvPicPr>
        <p:blipFill rotWithShape="1">
          <a:blip r:embed="rId3">
            <a:alphaModFix/>
          </a:blip>
          <a:srcRect/>
          <a:stretch/>
        </p:blipFill>
        <p:spPr>
          <a:xfrm>
            <a:off x="1196238" y="1419162"/>
            <a:ext cx="1184600" cy="1184600"/>
          </a:xfrm>
          <a:prstGeom prst="rect">
            <a:avLst/>
          </a:prstGeom>
          <a:noFill/>
          <a:ln>
            <a:noFill/>
          </a:ln>
        </p:spPr>
      </p:pic>
      <p:sp>
        <p:nvSpPr>
          <p:cNvPr id="3297" name="Google Shape;3297;g60ae9f23f0_1_2706"/>
          <p:cNvSpPr txBox="1"/>
          <p:nvPr/>
        </p:nvSpPr>
        <p:spPr>
          <a:xfrm>
            <a:off x="476575" y="2653775"/>
            <a:ext cx="2673900" cy="688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Employability Skills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(Leadership)</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298" name="Google Shape;3298;g60ae9f23f0_1_2706"/>
          <p:cNvPicPr preferRelativeResize="0"/>
          <p:nvPr/>
        </p:nvPicPr>
        <p:blipFill rotWithShape="1">
          <a:blip r:embed="rId4">
            <a:alphaModFix/>
          </a:blip>
          <a:srcRect/>
          <a:stretch/>
        </p:blipFill>
        <p:spPr>
          <a:xfrm>
            <a:off x="3739725" y="1345850"/>
            <a:ext cx="1237675" cy="1237675"/>
          </a:xfrm>
          <a:prstGeom prst="rect">
            <a:avLst/>
          </a:prstGeom>
          <a:noFill/>
          <a:ln>
            <a:noFill/>
          </a:ln>
        </p:spPr>
      </p:pic>
      <p:sp>
        <p:nvSpPr>
          <p:cNvPr id="3299" name="Google Shape;3299;g60ae9f23f0_1_2706"/>
          <p:cNvSpPr txBox="1"/>
          <p:nvPr/>
        </p:nvSpPr>
        <p:spPr>
          <a:xfrm>
            <a:off x="3431974" y="2653775"/>
            <a:ext cx="2048400" cy="688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Career Exposure and Exploration</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300" name="Google Shape;3300;g60ae9f23f0_1_2706"/>
          <p:cNvPicPr preferRelativeResize="0"/>
          <p:nvPr/>
        </p:nvPicPr>
        <p:blipFill rotWithShape="1">
          <a:blip r:embed="rId5">
            <a:alphaModFix/>
          </a:blip>
          <a:srcRect/>
          <a:stretch/>
        </p:blipFill>
        <p:spPr>
          <a:xfrm>
            <a:off x="1884035" y="4059101"/>
            <a:ext cx="1266440" cy="1268272"/>
          </a:xfrm>
          <a:prstGeom prst="rect">
            <a:avLst/>
          </a:prstGeom>
          <a:noFill/>
          <a:ln>
            <a:noFill/>
          </a:ln>
        </p:spPr>
      </p:pic>
      <p:sp>
        <p:nvSpPr>
          <p:cNvPr id="3301" name="Google Shape;3301;g60ae9f23f0_1_2706"/>
          <p:cNvSpPr txBox="1"/>
          <p:nvPr/>
        </p:nvSpPr>
        <p:spPr>
          <a:xfrm>
            <a:off x="1214988" y="5362348"/>
            <a:ext cx="2814000" cy="688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Intermediaries (Employer Engagement)</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302" name="Google Shape;3302;g60ae9f23f0_1_2706"/>
          <p:cNvPicPr preferRelativeResize="0"/>
          <p:nvPr/>
        </p:nvPicPr>
        <p:blipFill rotWithShape="1">
          <a:blip r:embed="rId6">
            <a:alphaModFix/>
          </a:blip>
          <a:srcRect/>
          <a:stretch/>
        </p:blipFill>
        <p:spPr>
          <a:xfrm>
            <a:off x="6510575" y="1404625"/>
            <a:ext cx="1184600" cy="1184600"/>
          </a:xfrm>
          <a:prstGeom prst="rect">
            <a:avLst/>
          </a:prstGeom>
          <a:noFill/>
          <a:ln>
            <a:noFill/>
          </a:ln>
        </p:spPr>
      </p:pic>
      <p:sp>
        <p:nvSpPr>
          <p:cNvPr id="3303" name="Google Shape;3303;g60ae9f23f0_1_2706"/>
          <p:cNvSpPr txBox="1"/>
          <p:nvPr/>
        </p:nvSpPr>
        <p:spPr>
          <a:xfrm>
            <a:off x="6168450" y="2653775"/>
            <a:ext cx="2048400" cy="536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Middle Grades</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304" name="Google Shape;3304;g60ae9f23f0_1_2706"/>
          <p:cNvPicPr preferRelativeResize="0"/>
          <p:nvPr/>
        </p:nvPicPr>
        <p:blipFill rotWithShape="1">
          <a:blip r:embed="rId7">
            <a:alphaModFix/>
          </a:blip>
          <a:srcRect/>
          <a:stretch/>
        </p:blipFill>
        <p:spPr>
          <a:xfrm>
            <a:off x="9498200" y="1248938"/>
            <a:ext cx="1431500" cy="1431500"/>
          </a:xfrm>
          <a:prstGeom prst="rect">
            <a:avLst/>
          </a:prstGeom>
          <a:noFill/>
          <a:ln>
            <a:noFill/>
          </a:ln>
        </p:spPr>
      </p:pic>
      <p:sp>
        <p:nvSpPr>
          <p:cNvPr id="3305" name="Google Shape;3305;g60ae9f23f0_1_2706"/>
          <p:cNvSpPr txBox="1"/>
          <p:nvPr/>
        </p:nvSpPr>
        <p:spPr>
          <a:xfrm>
            <a:off x="8904925" y="2653775"/>
            <a:ext cx="2580300" cy="536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Non-traditional Fields</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306" name="Google Shape;3306;g60ae9f23f0_1_2706"/>
          <p:cNvPicPr preferRelativeResize="0"/>
          <p:nvPr/>
        </p:nvPicPr>
        <p:blipFill rotWithShape="1">
          <a:blip r:embed="rId8">
            <a:alphaModFix/>
          </a:blip>
          <a:srcRect/>
          <a:stretch/>
        </p:blipFill>
        <p:spPr>
          <a:xfrm>
            <a:off x="5341330" y="4023549"/>
            <a:ext cx="1164217" cy="1190626"/>
          </a:xfrm>
          <a:prstGeom prst="rect">
            <a:avLst/>
          </a:prstGeom>
          <a:noFill/>
          <a:ln>
            <a:noFill/>
          </a:ln>
        </p:spPr>
      </p:pic>
      <p:sp>
        <p:nvSpPr>
          <p:cNvPr id="3307" name="Google Shape;3307;g60ae9f23f0_1_2706"/>
          <p:cNvSpPr txBox="1"/>
          <p:nvPr/>
        </p:nvSpPr>
        <p:spPr>
          <a:xfrm>
            <a:off x="5214281" y="5328828"/>
            <a:ext cx="1534800" cy="688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Innovation</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3308" name="Google Shape;3308;g60ae9f23f0_1_2706"/>
          <p:cNvCxnSpPr/>
          <p:nvPr/>
        </p:nvCxnSpPr>
        <p:spPr>
          <a:xfrm>
            <a:off x="0" y="3805940"/>
            <a:ext cx="12223200" cy="0"/>
          </a:xfrm>
          <a:prstGeom prst="straightConnector1">
            <a:avLst/>
          </a:prstGeom>
          <a:noFill/>
          <a:ln w="9525" cap="flat" cmpd="sng">
            <a:solidFill>
              <a:schemeClr val="dk2"/>
            </a:solidFill>
            <a:prstDash val="solid"/>
            <a:round/>
            <a:headEnd type="none" w="sm" len="sm"/>
            <a:tailEnd type="none" w="sm" len="sm"/>
          </a:ln>
        </p:spPr>
      </p:cxnSp>
      <p:sp>
        <p:nvSpPr>
          <p:cNvPr id="3309" name="Google Shape;3309;g60ae9f23f0_1_2706"/>
          <p:cNvSpPr txBox="1"/>
          <p:nvPr/>
        </p:nvSpPr>
        <p:spPr>
          <a:xfrm>
            <a:off x="8371700" y="5327373"/>
            <a:ext cx="1976700" cy="688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Applied, Hands-On and Work-Based Learning</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310" name="Google Shape;3310;g60ae9f23f0_1_2706"/>
          <p:cNvPicPr preferRelativeResize="0"/>
          <p:nvPr/>
        </p:nvPicPr>
        <p:blipFill rotWithShape="1">
          <a:blip r:embed="rId9">
            <a:alphaModFix/>
          </a:blip>
          <a:srcRect/>
          <a:stretch/>
        </p:blipFill>
        <p:spPr>
          <a:xfrm>
            <a:off x="8649973" y="4023549"/>
            <a:ext cx="1303824" cy="1303824"/>
          </a:xfrm>
          <a:prstGeom prst="rect">
            <a:avLst/>
          </a:prstGeom>
          <a:noFill/>
          <a:ln>
            <a:noFill/>
          </a:ln>
        </p:spPr>
      </p:pic>
    </p:spTree>
  </p:cSld>
  <p:clrMapOvr>
    <a:masterClrMapping/>
  </p:clrMapOvr>
</p:sld>
</file>

<file path=ppt/theme/theme1.xml><?xml version="1.0" encoding="utf-8"?>
<a:theme xmlns:a="http://schemas.openxmlformats.org/drawingml/2006/main" name="COVER">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Advance CTE theme">
      <a:dk1>
        <a:srgbClr val="000000"/>
      </a:dk1>
      <a:lt1>
        <a:srgbClr val="FFFFFF"/>
      </a:lt1>
      <a:dk2>
        <a:srgbClr val="44546A"/>
      </a:dk2>
      <a:lt2>
        <a:srgbClr val="E7E6E6"/>
      </a:lt2>
      <a:accent1>
        <a:srgbClr val="7AB800"/>
      </a:accent1>
      <a:accent2>
        <a:srgbClr val="FF6D14"/>
      </a:accent2>
      <a:accent3>
        <a:srgbClr val="009AA6"/>
      </a:accent3>
      <a:accent4>
        <a:srgbClr val="FFFFFF"/>
      </a:accent4>
      <a:accent5>
        <a:srgbClr val="FFFFFF"/>
      </a:accent5>
      <a:accent6>
        <a:srgbClr val="FF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4">
  <a:themeElements>
    <a:clrScheme name="SlideSalad Theme 22">
      <a:dk1>
        <a:srgbClr val="262626"/>
      </a:dk1>
      <a:lt1>
        <a:srgbClr val="FFFFFF"/>
      </a:lt1>
      <a:dk2>
        <a:srgbClr val="262626"/>
      </a:dk2>
      <a:lt2>
        <a:srgbClr val="FFFFFF"/>
      </a:lt2>
      <a:accent1>
        <a:srgbClr val="F89E46"/>
      </a:accent1>
      <a:accent2>
        <a:srgbClr val="F07D50"/>
      </a:accent2>
      <a:accent3>
        <a:srgbClr val="F25A57"/>
      </a:accent3>
      <a:accent4>
        <a:srgbClr val="E23F5E"/>
      </a:accent4>
      <a:accent5>
        <a:srgbClr val="E23F88"/>
      </a:accent5>
      <a:accent6>
        <a:srgbClr val="E23FA7"/>
      </a:accent6>
      <a:hlink>
        <a:srgbClr val="FFFFFF"/>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1084</Words>
  <Application>Microsoft Office PowerPoint</Application>
  <PresentationFormat>Widescreen</PresentationFormat>
  <Paragraphs>156</Paragraphs>
  <Slides>31</Slides>
  <Notes>31</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31</vt:i4>
      </vt:variant>
    </vt:vector>
  </HeadingPairs>
  <TitlesOfParts>
    <vt:vector size="46" baseType="lpstr">
      <vt:lpstr>Arial</vt:lpstr>
      <vt:lpstr>Calibri</vt:lpstr>
      <vt:lpstr>Century Gothic</vt:lpstr>
      <vt:lpstr>Franklin Gothic</vt:lpstr>
      <vt:lpstr>Garamond</vt:lpstr>
      <vt:lpstr>Noto Sans Symbols</vt:lpstr>
      <vt:lpstr>Open Sans</vt:lpstr>
      <vt:lpstr>PT Sans</vt:lpstr>
      <vt:lpstr>Trebuchet MS</vt:lpstr>
      <vt:lpstr>COVER</vt:lpstr>
      <vt:lpstr>Content</vt:lpstr>
      <vt:lpstr>4_Office Theme</vt:lpstr>
      <vt:lpstr>1_Office Theme</vt:lpstr>
      <vt:lpstr>2_Office Theme</vt:lpstr>
      <vt:lpstr>C4</vt:lpstr>
      <vt:lpstr>PowerPoint Presentation</vt:lpstr>
      <vt:lpstr>Speakers</vt:lpstr>
      <vt:lpstr>Career and Technical Education and Afterschool </vt:lpstr>
      <vt:lpstr>What is Career and Technical Education or CTE?  </vt:lpstr>
      <vt:lpstr>From Vocational Education to CTE (Advance CTE) </vt:lpstr>
      <vt:lpstr>Career Clusters and STEM (Advance CTE) </vt:lpstr>
      <vt:lpstr>2018: New CTE Update  Strengthening the Career and Technical Education for the 21st Century Act</vt:lpstr>
      <vt:lpstr>What’s changed in Perkins V? (Advance CTE)</vt:lpstr>
      <vt:lpstr>Perkins CTE and Afterschool</vt:lpstr>
      <vt:lpstr>Youth Serving Organizations Play a Role in CTE</vt:lpstr>
      <vt:lpstr>Federal Laws Support Work with Partners</vt:lpstr>
      <vt:lpstr>State Planning</vt:lpstr>
      <vt:lpstr>State Plan Development &amp; Submission Process (Advance CTE)</vt:lpstr>
      <vt:lpstr>Department of ED CTE Pages</vt:lpstr>
      <vt:lpstr>Dept of ED CTE Pages </vt:lpstr>
      <vt:lpstr>Example: uncommon Construction, LA</vt:lpstr>
      <vt:lpstr>PowerPoint Presentation</vt:lpstr>
      <vt:lpstr>PowerPoint Presentation</vt:lpstr>
      <vt:lpstr>Opportunities to engage in CTE planning and implementation</vt:lpstr>
      <vt:lpstr>PowerPoint Presentation</vt:lpstr>
      <vt:lpstr>PowerPoint Presentation</vt:lpstr>
      <vt:lpstr>PowerPoint Presentation</vt:lpstr>
      <vt:lpstr>PowerPoint Presentation</vt:lpstr>
      <vt:lpstr>PowerPoint Presentation</vt:lpstr>
      <vt:lpstr>New Communications tools coming soon!</vt:lpstr>
      <vt:lpstr>PowerPoint Presentation</vt:lpstr>
      <vt:lpstr>PowerPoint Presentation</vt:lpstr>
      <vt:lpstr>Partnering with State CTE Offices on STEM</vt:lpstr>
      <vt:lpstr>PowerPoint Presentation</vt:lpstr>
      <vt:lpstr>Skills USA</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Hanno</dc:creator>
  <cp:lastModifiedBy>Amanda Hanno</cp:lastModifiedBy>
  <cp:revision>1</cp:revision>
  <dcterms:created xsi:type="dcterms:W3CDTF">2019-09-18T21:30:44Z</dcterms:created>
  <dcterms:modified xsi:type="dcterms:W3CDTF">2019-09-18T21:31:02Z</dcterms:modified>
</cp:coreProperties>
</file>