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6" r:id="rId2"/>
    <p:sldMasterId id="2147483675" r:id="rId3"/>
  </p:sldMasterIdLst>
  <p:notesMasterIdLst>
    <p:notesMasterId r:id="rId28"/>
  </p:notesMasterIdLst>
  <p:sldIdLst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A0760-8278-42E5-B4F4-FB15B67AEEB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D355E-EC17-4FCC-83D9-5F5EA780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1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60ae9f23f0_1_1547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50" rIns="92550" bIns="46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8" name="Google Shape;2318;g60ae9f23f0_1_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6115" y="692706"/>
            <a:ext cx="61779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g60ae9f23f0_1_1678:notes"/>
          <p:cNvSpPr txBox="1">
            <a:spLocks noGrp="1"/>
          </p:cNvSpPr>
          <p:nvPr>
            <p:ph type="body" idx="1"/>
          </p:nvPr>
        </p:nvSpPr>
        <p:spPr>
          <a:xfrm>
            <a:off x="695007" y="4444861"/>
            <a:ext cx="55602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g60ae9f23f0_1_1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007" y="1154509"/>
            <a:ext cx="5560200" cy="311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60ae9f23f0_1_1684:notes"/>
          <p:cNvSpPr txBox="1">
            <a:spLocks noGrp="1"/>
          </p:cNvSpPr>
          <p:nvPr>
            <p:ph type="body" idx="1"/>
          </p:nvPr>
        </p:nvSpPr>
        <p:spPr>
          <a:xfrm>
            <a:off x="695007" y="4444861"/>
            <a:ext cx="55602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g60ae9f23f0_1_1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007" y="1154509"/>
            <a:ext cx="5560200" cy="311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g60ae9f23f0_1_1689:notes"/>
          <p:cNvSpPr txBox="1">
            <a:spLocks noGrp="1"/>
          </p:cNvSpPr>
          <p:nvPr>
            <p:ph type="body" idx="1"/>
          </p:nvPr>
        </p:nvSpPr>
        <p:spPr>
          <a:xfrm>
            <a:off x="695007" y="4444861"/>
            <a:ext cx="55602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g60ae9f23f0_1_1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007" y="1154509"/>
            <a:ext cx="5560200" cy="311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g60ae9f23f0_1_1694:notes"/>
          <p:cNvSpPr txBox="1">
            <a:spLocks noGrp="1"/>
          </p:cNvSpPr>
          <p:nvPr>
            <p:ph type="body" idx="1"/>
          </p:nvPr>
        </p:nvSpPr>
        <p:spPr>
          <a:xfrm>
            <a:off x="695007" y="4444861"/>
            <a:ext cx="55602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g60ae9f23f0_1_1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007" y="1154509"/>
            <a:ext cx="5560200" cy="311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g60ae9f23f0_1_1701:notes"/>
          <p:cNvSpPr txBox="1">
            <a:spLocks noGrp="1"/>
          </p:cNvSpPr>
          <p:nvPr>
            <p:ph type="body" idx="1"/>
          </p:nvPr>
        </p:nvSpPr>
        <p:spPr>
          <a:xfrm>
            <a:off x="695007" y="4444861"/>
            <a:ext cx="55602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g60ae9f23f0_1_1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007" y="1154509"/>
            <a:ext cx="5560200" cy="311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60ae9f23f0_1_1711:notes"/>
          <p:cNvSpPr txBox="1">
            <a:spLocks noGrp="1"/>
          </p:cNvSpPr>
          <p:nvPr>
            <p:ph type="body" idx="1"/>
          </p:nvPr>
        </p:nvSpPr>
        <p:spPr>
          <a:xfrm>
            <a:off x="695007" y="4444861"/>
            <a:ext cx="55602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g60ae9f23f0_1_1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007" y="1154509"/>
            <a:ext cx="5560200" cy="311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g60ae9f23f0_1_1716:notes"/>
          <p:cNvSpPr txBox="1">
            <a:spLocks noGrp="1"/>
          </p:cNvSpPr>
          <p:nvPr>
            <p:ph type="body" idx="1"/>
          </p:nvPr>
        </p:nvSpPr>
        <p:spPr>
          <a:xfrm>
            <a:off x="695007" y="4444861"/>
            <a:ext cx="55602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g60ae9f23f0_1_1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007" y="1154509"/>
            <a:ext cx="5560200" cy="311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60ae9f23f0_1_1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007" y="1154509"/>
            <a:ext cx="5560200" cy="311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8" name="Google Shape;2428;g60ae9f23f0_1_1721:notes"/>
          <p:cNvSpPr txBox="1">
            <a:spLocks noGrp="1"/>
          </p:cNvSpPr>
          <p:nvPr>
            <p:ph type="body" idx="1"/>
          </p:nvPr>
        </p:nvSpPr>
        <p:spPr>
          <a:xfrm>
            <a:off x="695007" y="4444861"/>
            <a:ext cx="5560200" cy="3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50" rIns="92550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g60ae9f23f0_1_1721:notes"/>
          <p:cNvSpPr txBox="1">
            <a:spLocks noGrp="1"/>
          </p:cNvSpPr>
          <p:nvPr>
            <p:ph type="sldNum" idx="12"/>
          </p:nvPr>
        </p:nvSpPr>
        <p:spPr>
          <a:xfrm>
            <a:off x="3936767" y="8772669"/>
            <a:ext cx="30117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50" rIns="92550" bIns="462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60ae9f23f0_1_1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6" name="Google Shape;2436;g60ae9f23f0_1_1623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g60ae9f23f0_1_1623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60ae9f23f0_1_1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60ae9f23f0_1_1629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g60ae9f23f0_1_1629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Google Shape;2326;g60ae9f23f0_1_1555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50" rIns="92550" bIns="46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7" name="Google Shape;2327;g60ae9f23f0_1_1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6115" y="692706"/>
            <a:ext cx="61779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60ae9f23f0_1_1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60ae9f23f0_1_1637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g60ae9f23f0_1_1637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g60ae9f23f0_1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4" name="Google Shape;2454;g60ae9f23f0_1_1644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g60ae9f23f0_1_1644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g60ae9f23f0_1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0" name="Google Shape;2460;g60ae9f23f0_1_1651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g60ae9f23f0_1_1651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g60ae9f23f0_1_1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6" name="Google Shape;2466;g60ae9f23f0_1_1658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g60ae9f23f0_1_1658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g60ae9f23f0_1_1565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50" rIns="92550" bIns="46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2" name="Google Shape;2472;g60ae9f23f0_1_1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6115" y="692706"/>
            <a:ext cx="61779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60ae9f23f0_1_1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60ae9f23f0_1_1867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g60ae9f23f0_1_1867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60ae9f23f0_1_1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60ae9f23f0_1_1873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g60ae9f23f0_1_1873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60ae9f23f0_1_1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5" name="Google Shape;2345;g60ae9f23f0_1_1887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g60ae9f23f0_1_1887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g60ae9f23f0_1_1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1" name="Google Shape;2351;g60ae9f23f0_1_1881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g60ae9f23f0_1_1881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60ae9f23f0_1_1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60ae9f23f0_1_1616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200" cy="36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g60ae9f23f0_1_1616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7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g60ae9f23f0_1_1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007" y="1154509"/>
            <a:ext cx="5560200" cy="311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3" name="Google Shape;2363;g60ae9f23f0_1_1665:notes"/>
          <p:cNvSpPr txBox="1">
            <a:spLocks noGrp="1"/>
          </p:cNvSpPr>
          <p:nvPr>
            <p:ph type="body" idx="1"/>
          </p:nvPr>
        </p:nvSpPr>
        <p:spPr>
          <a:xfrm>
            <a:off x="695007" y="4444861"/>
            <a:ext cx="5560200" cy="3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50" rIns="92550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g60ae9f23f0_1_1665:notes"/>
          <p:cNvSpPr txBox="1">
            <a:spLocks noGrp="1"/>
          </p:cNvSpPr>
          <p:nvPr>
            <p:ph type="sldNum" idx="12"/>
          </p:nvPr>
        </p:nvSpPr>
        <p:spPr>
          <a:xfrm>
            <a:off x="3936767" y="8772669"/>
            <a:ext cx="30117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50" rIns="92550" bIns="462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60ae9f23f0_1_1673:notes"/>
          <p:cNvSpPr txBox="1">
            <a:spLocks noGrp="1"/>
          </p:cNvSpPr>
          <p:nvPr>
            <p:ph type="body" idx="1"/>
          </p:nvPr>
        </p:nvSpPr>
        <p:spPr>
          <a:xfrm>
            <a:off x="695007" y="4444861"/>
            <a:ext cx="55602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g60ae9f23f0_1_1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007" y="1154509"/>
            <a:ext cx="5560200" cy="311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 &amp; PHOTOS">
  <p:cSld name="WITH TITLE &amp; PHOTOS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60ae9f23f0_1_3085"/>
          <p:cNvSpPr txBox="1">
            <a:spLocks noGrp="1"/>
          </p:cNvSpPr>
          <p:nvPr>
            <p:ph type="body" idx="1"/>
          </p:nvPr>
        </p:nvSpPr>
        <p:spPr>
          <a:xfrm>
            <a:off x="2946400" y="2823499"/>
            <a:ext cx="88224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4" name="Google Shape;1324;g60ae9f23f0_1_3085"/>
          <p:cNvSpPr>
            <a:spLocks noGrp="1"/>
          </p:cNvSpPr>
          <p:nvPr>
            <p:ph type="pic" idx="2"/>
          </p:nvPr>
        </p:nvSpPr>
        <p:spPr>
          <a:xfrm>
            <a:off x="0" y="4872934"/>
            <a:ext cx="3024300" cy="19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5" name="Google Shape;1325;g60ae9f23f0_1_3085"/>
          <p:cNvSpPr>
            <a:spLocks noGrp="1"/>
          </p:cNvSpPr>
          <p:nvPr>
            <p:ph type="pic" idx="3"/>
          </p:nvPr>
        </p:nvSpPr>
        <p:spPr>
          <a:xfrm>
            <a:off x="3048000" y="4872934"/>
            <a:ext cx="3024300" cy="19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6" name="Google Shape;1326;g60ae9f23f0_1_3085"/>
          <p:cNvSpPr>
            <a:spLocks noGrp="1"/>
          </p:cNvSpPr>
          <p:nvPr>
            <p:ph type="pic" idx="4"/>
          </p:nvPr>
        </p:nvSpPr>
        <p:spPr>
          <a:xfrm>
            <a:off x="6096000" y="4872934"/>
            <a:ext cx="3024300" cy="19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7" name="Google Shape;1327;g60ae9f23f0_1_3085"/>
          <p:cNvSpPr>
            <a:spLocks noGrp="1"/>
          </p:cNvSpPr>
          <p:nvPr>
            <p:ph type="pic" idx="5"/>
          </p:nvPr>
        </p:nvSpPr>
        <p:spPr>
          <a:xfrm>
            <a:off x="9144000" y="4872934"/>
            <a:ext cx="3024300" cy="19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83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rge Photo Dark">
  <p:cSld name="1_Large Photo Dark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60ae9f23f0_1_3120"/>
          <p:cNvSpPr>
            <a:spLocks noGrp="1"/>
          </p:cNvSpPr>
          <p:nvPr>
            <p:ph type="pic" idx="2"/>
          </p:nvPr>
        </p:nvSpPr>
        <p:spPr>
          <a:xfrm>
            <a:off x="0" y="324090"/>
            <a:ext cx="12192000" cy="57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9" name="Google Shape;1359;g60ae9f23f0_1_3120"/>
          <p:cNvSpPr txBox="1">
            <a:spLocks noGrp="1"/>
          </p:cNvSpPr>
          <p:nvPr>
            <p:ph type="body" idx="1"/>
          </p:nvPr>
        </p:nvSpPr>
        <p:spPr>
          <a:xfrm>
            <a:off x="1697620" y="5034987"/>
            <a:ext cx="79107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4074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171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">
  <p:cSld name="bio"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60ae9f23f0_1_3123"/>
          <p:cNvSpPr>
            <a:spLocks noGrp="1"/>
          </p:cNvSpPr>
          <p:nvPr>
            <p:ph type="pic" idx="2"/>
          </p:nvPr>
        </p:nvSpPr>
        <p:spPr>
          <a:xfrm>
            <a:off x="1169907" y="1072435"/>
            <a:ext cx="3246000" cy="3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2" name="Google Shape;1362;g60ae9f23f0_1_3123"/>
          <p:cNvSpPr txBox="1">
            <a:spLocks noGrp="1"/>
          </p:cNvSpPr>
          <p:nvPr>
            <p:ph type="body" idx="1"/>
          </p:nvPr>
        </p:nvSpPr>
        <p:spPr>
          <a:xfrm>
            <a:off x="4779590" y="1072435"/>
            <a:ext cx="70497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383BC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383B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3" name="Google Shape;1363;g60ae9f23f0_1_3123"/>
          <p:cNvSpPr txBox="1">
            <a:spLocks noGrp="1"/>
          </p:cNvSpPr>
          <p:nvPr>
            <p:ph type="body" idx="3"/>
          </p:nvPr>
        </p:nvSpPr>
        <p:spPr>
          <a:xfrm>
            <a:off x="4779588" y="1986222"/>
            <a:ext cx="7049700" cy="27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83BC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383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64" name="Google Shape;1364;g60ae9f23f0_1_3123"/>
          <p:cNvCxnSpPr/>
          <p:nvPr/>
        </p:nvCxnSpPr>
        <p:spPr>
          <a:xfrm rot="10800000" flipH="1">
            <a:off x="4779590" y="1790829"/>
            <a:ext cx="7412400" cy="16200"/>
          </a:xfrm>
          <a:prstGeom prst="straightConnector1">
            <a:avLst/>
          </a:prstGeom>
          <a:noFill/>
          <a:ln w="41275" cap="flat" cmpd="sng">
            <a:solidFill>
              <a:srgbClr val="03A6ED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9178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60ae9f23f0_1_1741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g60ae9f23f0_1_174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3" name="Google Shape;843;g60ae9f23f0_1_1741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g60ae9f23f0_1_174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g60ae9f23f0_1_174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881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60ae9f23f0_1_174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g60ae9f23f0_1_174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49" name="Google Shape;849;g60ae9f23f0_1_1747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g60ae9f23f0_1_1747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g60ae9f23f0_1_174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11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60ae9f23f0_1_175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4" name="Google Shape;854;g60ae9f23f0_1_1753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2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855" name="Google Shape;855;g60ae9f23f0_1_1753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200" cy="4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856" name="Google Shape;856;g60ae9f23f0_1_1753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g60ae9f23f0_1_175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g60ae9f23f0_1_175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276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60ae9f23f0_1_1760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700" cy="19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g60ae9f23f0_1_1760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2" name="Google Shape;862;g60ae9f23f0_1_1760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3" name="Google Shape;863;g60ae9f23f0_1_1760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g60ae9f23f0_1_176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059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60ae9f23f0_1_176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g60ae9f23f0_1_176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68" name="Google Shape;868;g60ae9f23f0_1_176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869" name="Google Shape;869;g60ae9f23f0_1_176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70" name="Google Shape;870;g60ae9f23f0_1_176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871" name="Google Shape;871;g60ae9f23f0_1_176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g60ae9f23f0_1_1766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g60ae9f23f0_1_176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4480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60ae9f23f0_1_177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g60ae9f23f0_1_1775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g60ae9f23f0_1_177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g60ae9f23f0_1_177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7350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60ae9f23f0_1_1780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g60ae9f23f0_1_1780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g60ae9f23f0_1_178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6303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60ae9f23f0_1_1784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1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g60ae9f23f0_1_1784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886" name="Google Shape;886;g60ae9f23f0_1_1784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1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87" name="Google Shape;887;g60ae9f23f0_1_1784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g60ae9f23f0_1_1784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g60ae9f23f0_1_178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7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>
  <p:cSld name="WITH TITLE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60ae9f23f0_1_3091"/>
          <p:cNvSpPr txBox="1">
            <a:spLocks noGrp="1"/>
          </p:cNvSpPr>
          <p:nvPr>
            <p:ph type="body" idx="1"/>
          </p:nvPr>
        </p:nvSpPr>
        <p:spPr>
          <a:xfrm>
            <a:off x="2946400" y="2833126"/>
            <a:ext cx="7695900" cy="29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5105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60ae9f23f0_1_1791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800" cy="15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g60ae9f23f0_1_1791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3" name="Google Shape;893;g60ae9f23f0_1_1791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5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94" name="Google Shape;894;g60ae9f23f0_1_1791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g60ae9f23f0_1_179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g60ae9f23f0_1_179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786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0ae9f23f0_1_1798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7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g60ae9f23f0_1_1798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700" cy="36408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0" name="Google Shape;900;g60ae9f23f0_1_1798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7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1" name="Google Shape;901;g60ae9f23f0_1_1798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g60ae9f23f0_1_1798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g60ae9f23f0_1_179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0535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60ae9f23f0_1_1805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g60ae9f23f0_1_1805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7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7" name="Google Shape;907;g60ae9f23f0_1_1805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g60ae9f23f0_1_180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g60ae9f23f0_1_180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6002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60ae9f23f0_1_1811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200" cy="23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2" name="Google Shape;912;g60ae9f23f0_1_1811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5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3" name="Google Shape;913;g60ae9f23f0_1_1811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4" name="Google Shape;914;g60ae9f23f0_1_1811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g60ae9f23f0_1_181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g60ae9f23f0_1_18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7" name="Google Shape;917;g60ae9f23f0_1_1811"/>
          <p:cNvSpPr txBox="1"/>
          <p:nvPr/>
        </p:nvSpPr>
        <p:spPr>
          <a:xfrm>
            <a:off x="898295" y="971253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18" name="Google Shape;918;g60ae9f23f0_1_1811"/>
          <p:cNvSpPr txBox="1"/>
          <p:nvPr/>
        </p:nvSpPr>
        <p:spPr>
          <a:xfrm>
            <a:off x="9330490" y="2613787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4120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60ae9f23f0_1_1820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700" cy="16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g60ae9f23f0_1_1820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2" name="Google Shape;922;g60ae9f23f0_1_1820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g60ae9f23f0_1_1820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g60ae9f23f0_1_18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335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60ae9f23f0_1_18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g60ae9f23f0_1_1826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9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28" name="Google Shape;928;g60ae9f23f0_1_1826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4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29" name="Google Shape;929;g60ae9f23f0_1_1826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30" name="Google Shape;930;g60ae9f23f0_1_1826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9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31" name="Google Shape;931;g60ae9f23f0_1_1826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32" name="Google Shape;932;g60ae9f23f0_1_1826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2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933" name="Google Shape;933;g60ae9f23f0_1_182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4" name="Google Shape;934;g60ae9f23f0_1_1826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5" name="Google Shape;935;g60ae9f23f0_1_182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6" name="Google Shape;936;g60ae9f23f0_1_1826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g60ae9f23f0_1_18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575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60ae9f23f0_1_183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g60ae9f23f0_1_1839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41" name="Google Shape;941;g60ae9f23f0_1_1839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2" name="Google Shape;942;g60ae9f23f0_1_1839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43" name="Google Shape;943;g60ae9f23f0_1_1839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44" name="Google Shape;944;g60ae9f23f0_1_1839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4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5" name="Google Shape;945;g60ae9f23f0_1_1839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46" name="Google Shape;946;g60ae9f23f0_1_1839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47" name="Google Shape;947;g60ae9f23f0_1_1839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2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8" name="Google Shape;948;g60ae9f23f0_1_1839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61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949" name="Google Shape;949;g60ae9f23f0_1_1839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0" name="Google Shape;950;g60ae9f23f0_1_1839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1" name="Google Shape;951;g60ae9f23f0_1_1839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g60ae9f23f0_1_183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g60ae9f23f0_1_183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1444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60ae9f23f0_1_185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g60ae9f23f0_1_1855"/>
          <p:cNvSpPr txBox="1">
            <a:spLocks noGrp="1"/>
          </p:cNvSpPr>
          <p:nvPr>
            <p:ph type="body" idx="1"/>
          </p:nvPr>
        </p:nvSpPr>
        <p:spPr>
          <a:xfrm rot="5400000">
            <a:off x="3478803" y="-322632"/>
            <a:ext cx="4195500" cy="89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57" name="Google Shape;957;g60ae9f23f0_1_1855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g60ae9f23f0_1_185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g60ae9f23f0_1_185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223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60ae9f23f0_1_1861"/>
          <p:cNvSpPr txBox="1">
            <a:spLocks noGrp="1"/>
          </p:cNvSpPr>
          <p:nvPr>
            <p:ph type="title"/>
          </p:nvPr>
        </p:nvSpPr>
        <p:spPr>
          <a:xfrm rot="5400000">
            <a:off x="6267513" y="2466913"/>
            <a:ext cx="5826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g60ae9f23f0_1_1861"/>
          <p:cNvSpPr txBox="1">
            <a:spLocks noGrp="1"/>
          </p:cNvSpPr>
          <p:nvPr>
            <p:ph type="body" idx="1"/>
          </p:nvPr>
        </p:nvSpPr>
        <p:spPr>
          <a:xfrm rot="5400000">
            <a:off x="1679612" y="-139786"/>
            <a:ext cx="5368800" cy="7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63" name="Google Shape;963;g60ae9f23f0_1_1861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g60ae9f23f0_1_186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g60ae9f23f0_1_186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76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ITH TITLE &amp; PHOTOS">
  <p:cSld name="1_WITH TITLE &amp; PHOTOS"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60ae9f23f0_1_3093"/>
          <p:cNvSpPr>
            <a:spLocks noGrp="1"/>
          </p:cNvSpPr>
          <p:nvPr>
            <p:ph type="pic" idx="2"/>
          </p:nvPr>
        </p:nvSpPr>
        <p:spPr>
          <a:xfrm>
            <a:off x="0" y="2592579"/>
            <a:ext cx="12192000" cy="42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2" name="Google Shape;1332;g60ae9f23f0_1_3093"/>
          <p:cNvSpPr txBox="1">
            <a:spLocks noGrp="1"/>
          </p:cNvSpPr>
          <p:nvPr>
            <p:ph type="body" idx="1"/>
          </p:nvPr>
        </p:nvSpPr>
        <p:spPr>
          <a:xfrm>
            <a:off x="2946400" y="2823499"/>
            <a:ext cx="88224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22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">
  <p:cSld name="bullet "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60ae9f23f0_1_3100"/>
          <p:cNvSpPr txBox="1">
            <a:spLocks noGrp="1"/>
          </p:cNvSpPr>
          <p:nvPr>
            <p:ph type="ctrTitle"/>
          </p:nvPr>
        </p:nvSpPr>
        <p:spPr>
          <a:xfrm>
            <a:off x="1203452" y="230918"/>
            <a:ext cx="106548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383BC"/>
              </a:buClr>
              <a:buSzPts val="2600"/>
              <a:buFont typeface="Calibri"/>
              <a:buNone/>
              <a:defRPr sz="2600" b="1" i="0" u="none" strike="noStrike" cap="none">
                <a:solidFill>
                  <a:srgbClr val="0383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9" name="Google Shape;1339;g60ae9f23f0_1_3100"/>
          <p:cNvSpPr txBox="1">
            <a:spLocks noGrp="1"/>
          </p:cNvSpPr>
          <p:nvPr>
            <p:ph type="body" idx="1"/>
          </p:nvPr>
        </p:nvSpPr>
        <p:spPr>
          <a:xfrm>
            <a:off x="727667" y="1499510"/>
            <a:ext cx="111303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3700" algn="l" rtl="0">
              <a:lnSpc>
                <a:spcPct val="85000"/>
              </a:lnSpc>
              <a:spcBef>
                <a:spcPts val="1176"/>
              </a:spcBef>
              <a:spcAft>
                <a:spcPts val="0"/>
              </a:spcAft>
              <a:buClr>
                <a:srgbClr val="0383BC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383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5056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8">
          <p15:clr>
            <a:srgbClr val="FBAE40"/>
          </p15:clr>
        </p15:guide>
        <p15:guide id="2" pos="3840">
          <p15:clr>
            <a:srgbClr val="FBAE40"/>
          </p15:clr>
        </p15:guide>
        <p15:guide id="3" pos="768">
          <p15:clr>
            <a:srgbClr val="FBAE40"/>
          </p15:clr>
        </p15:guide>
        <p15:guide id="4" orient="horz" pos="7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">
  <p:cSld name="Paragraph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60ae9f23f0_1_3103"/>
          <p:cNvSpPr txBox="1">
            <a:spLocks noGrp="1"/>
          </p:cNvSpPr>
          <p:nvPr>
            <p:ph type="body" idx="1"/>
          </p:nvPr>
        </p:nvSpPr>
        <p:spPr>
          <a:xfrm>
            <a:off x="1189565" y="1477963"/>
            <a:ext cx="104544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383BC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383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2" name="Google Shape;1342;g60ae9f23f0_1_3103"/>
          <p:cNvSpPr txBox="1">
            <a:spLocks noGrp="1"/>
          </p:cNvSpPr>
          <p:nvPr>
            <p:ph type="ctrTitle"/>
          </p:nvPr>
        </p:nvSpPr>
        <p:spPr>
          <a:xfrm>
            <a:off x="1203452" y="230918"/>
            <a:ext cx="106548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383BC"/>
              </a:buClr>
              <a:buSzPts val="2600"/>
              <a:buFont typeface="Calibri"/>
              <a:buNone/>
              <a:defRPr sz="2600" b="1" i="0" u="none" strike="noStrike" cap="none">
                <a:solidFill>
                  <a:srgbClr val="0383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75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 dark">
  <p:cSld name="Pull quote dark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60ae9f23f0_1_3106"/>
          <p:cNvSpPr/>
          <p:nvPr/>
        </p:nvSpPr>
        <p:spPr>
          <a:xfrm>
            <a:off x="8483600" y="341834"/>
            <a:ext cx="3708300" cy="5691600"/>
          </a:xfrm>
          <a:prstGeom prst="rect">
            <a:avLst/>
          </a:prstGeom>
          <a:gradFill>
            <a:gsLst>
              <a:gs pos="0">
                <a:srgbClr val="ADDED4"/>
              </a:gs>
              <a:gs pos="42000">
                <a:srgbClr val="1B93C0"/>
              </a:gs>
              <a:gs pos="69000">
                <a:srgbClr val="027BAC"/>
              </a:gs>
              <a:gs pos="99000">
                <a:srgbClr val="04566B"/>
              </a:gs>
              <a:gs pos="100000">
                <a:srgbClr val="04566B"/>
              </a:gs>
            </a:gsLst>
            <a:lin ang="1920016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383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g60ae9f23f0_1_3106"/>
          <p:cNvSpPr txBox="1">
            <a:spLocks noGrp="1"/>
          </p:cNvSpPr>
          <p:nvPr>
            <p:ph type="body" idx="1"/>
          </p:nvPr>
        </p:nvSpPr>
        <p:spPr>
          <a:xfrm>
            <a:off x="8714071" y="125129"/>
            <a:ext cx="2929500" cy="53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4074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6" name="Google Shape;1346;g60ae9f23f0_1_3106"/>
          <p:cNvSpPr>
            <a:spLocks noGrp="1"/>
          </p:cNvSpPr>
          <p:nvPr>
            <p:ph type="pic" idx="2"/>
          </p:nvPr>
        </p:nvSpPr>
        <p:spPr>
          <a:xfrm>
            <a:off x="0" y="341833"/>
            <a:ext cx="8483700" cy="57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80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 Light">
  <p:cSld name="Pull Quote Light"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60ae9f23f0_1_3110"/>
          <p:cNvSpPr>
            <a:spLocks noGrp="1"/>
          </p:cNvSpPr>
          <p:nvPr>
            <p:ph type="pic" idx="2"/>
          </p:nvPr>
        </p:nvSpPr>
        <p:spPr>
          <a:xfrm>
            <a:off x="0" y="335667"/>
            <a:ext cx="8503500" cy="56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9" name="Google Shape;1349;g60ae9f23f0_1_3110"/>
          <p:cNvSpPr txBox="1">
            <a:spLocks noGrp="1"/>
          </p:cNvSpPr>
          <p:nvPr>
            <p:ph type="body" idx="1"/>
          </p:nvPr>
        </p:nvSpPr>
        <p:spPr>
          <a:xfrm>
            <a:off x="8714071" y="311271"/>
            <a:ext cx="2929500" cy="5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4074"/>
              </a:lnSpc>
              <a:spcBef>
                <a:spcPts val="800"/>
              </a:spcBef>
              <a:spcAft>
                <a:spcPts val="0"/>
              </a:spcAft>
              <a:buClr>
                <a:srgbClr val="0383BC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0383B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73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hoto Dark">
  <p:cSld name="Large Photo Dark"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60ae9f23f0_1_3113"/>
          <p:cNvSpPr/>
          <p:nvPr/>
        </p:nvSpPr>
        <p:spPr>
          <a:xfrm>
            <a:off x="0" y="4780345"/>
            <a:ext cx="12192000" cy="1250100"/>
          </a:xfrm>
          <a:prstGeom prst="rect">
            <a:avLst/>
          </a:prstGeom>
          <a:gradFill>
            <a:gsLst>
              <a:gs pos="0">
                <a:srgbClr val="04566B"/>
              </a:gs>
              <a:gs pos="1000">
                <a:srgbClr val="04566B"/>
              </a:gs>
              <a:gs pos="29000">
                <a:srgbClr val="027BAC"/>
              </a:gs>
              <a:gs pos="61000">
                <a:srgbClr val="1B93C0"/>
              </a:gs>
              <a:gs pos="100000">
                <a:srgbClr val="ADDED4"/>
              </a:gs>
            </a:gsLst>
            <a:lin ang="1920016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383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g60ae9f23f0_1_3113"/>
          <p:cNvSpPr>
            <a:spLocks noGrp="1"/>
          </p:cNvSpPr>
          <p:nvPr>
            <p:ph type="pic" idx="2"/>
          </p:nvPr>
        </p:nvSpPr>
        <p:spPr>
          <a:xfrm>
            <a:off x="0" y="324090"/>
            <a:ext cx="12192000" cy="4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3" name="Google Shape;1353;g60ae9f23f0_1_3113"/>
          <p:cNvSpPr txBox="1">
            <a:spLocks noGrp="1"/>
          </p:cNvSpPr>
          <p:nvPr>
            <p:ph type="body" idx="1"/>
          </p:nvPr>
        </p:nvSpPr>
        <p:spPr>
          <a:xfrm>
            <a:off x="1697620" y="5034987"/>
            <a:ext cx="79107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4074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113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hoto Light">
  <p:cSld name="Large Photo Light"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60ae9f23f0_1_3117"/>
          <p:cNvSpPr txBox="1">
            <a:spLocks noGrp="1"/>
          </p:cNvSpPr>
          <p:nvPr>
            <p:ph type="body" idx="1"/>
          </p:nvPr>
        </p:nvSpPr>
        <p:spPr>
          <a:xfrm>
            <a:off x="1697620" y="5034987"/>
            <a:ext cx="77655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4074"/>
              </a:lnSpc>
              <a:spcBef>
                <a:spcPts val="800"/>
              </a:spcBef>
              <a:spcAft>
                <a:spcPts val="0"/>
              </a:spcAft>
              <a:buClr>
                <a:srgbClr val="0383BC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0383B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6" name="Google Shape;1356;g60ae9f23f0_1_3117"/>
          <p:cNvSpPr>
            <a:spLocks noGrp="1"/>
          </p:cNvSpPr>
          <p:nvPr>
            <p:ph type="pic" idx="2"/>
          </p:nvPr>
        </p:nvSpPr>
        <p:spPr>
          <a:xfrm>
            <a:off x="0" y="335666"/>
            <a:ext cx="12192000" cy="45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375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60ae9f23f0_1_3082"/>
          <p:cNvSpPr/>
          <p:nvPr/>
        </p:nvSpPr>
        <p:spPr>
          <a:xfrm>
            <a:off x="0" y="2592579"/>
            <a:ext cx="12192000" cy="4265400"/>
          </a:xfrm>
          <a:prstGeom prst="rect">
            <a:avLst/>
          </a:prstGeom>
          <a:gradFill>
            <a:gsLst>
              <a:gs pos="0">
                <a:srgbClr val="04566B"/>
              </a:gs>
              <a:gs pos="1000">
                <a:srgbClr val="04566B"/>
              </a:gs>
              <a:gs pos="29000">
                <a:srgbClr val="027BAC"/>
              </a:gs>
              <a:gs pos="61000">
                <a:srgbClr val="1B93C0"/>
              </a:gs>
              <a:gs pos="100000">
                <a:srgbClr val="ADDED4"/>
              </a:gs>
            </a:gsLst>
            <a:lin ang="1920016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383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1" name="Google Shape;1321;g60ae9f23f0_1_30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3403" y="897264"/>
            <a:ext cx="3350453" cy="1218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2536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76">
          <p15:clr>
            <a:srgbClr val="F26B43"/>
          </p15:clr>
        </p15:guide>
        <p15:guide id="2" pos="18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" name="Google Shape;1334;g60ae9f23f0_1_309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22551" y="6124903"/>
            <a:ext cx="1815771" cy="66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35" name="Google Shape;1335;g60ae9f23f0_1_3096"/>
          <p:cNvSpPr/>
          <p:nvPr/>
        </p:nvSpPr>
        <p:spPr>
          <a:xfrm>
            <a:off x="0" y="0"/>
            <a:ext cx="12192000" cy="347400"/>
          </a:xfrm>
          <a:prstGeom prst="rect">
            <a:avLst/>
          </a:prstGeom>
          <a:gradFill>
            <a:gsLst>
              <a:gs pos="0">
                <a:srgbClr val="027BAC"/>
              </a:gs>
              <a:gs pos="16000">
                <a:srgbClr val="027BAC"/>
              </a:gs>
              <a:gs pos="55000">
                <a:srgbClr val="1B93C0"/>
              </a:gs>
              <a:gs pos="100000">
                <a:srgbClr val="ADDED4"/>
              </a:gs>
            </a:gsLst>
            <a:lin ang="1920016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383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g60ae9f23f0_1_3096"/>
          <p:cNvSpPr/>
          <p:nvPr/>
        </p:nvSpPr>
        <p:spPr>
          <a:xfrm>
            <a:off x="2572" y="6030410"/>
            <a:ext cx="12192000" cy="94500"/>
          </a:xfrm>
          <a:prstGeom prst="rect">
            <a:avLst/>
          </a:prstGeom>
          <a:gradFill>
            <a:gsLst>
              <a:gs pos="0">
                <a:srgbClr val="ADDED4"/>
              </a:gs>
              <a:gs pos="51000">
                <a:srgbClr val="1B93C0"/>
              </a:gs>
              <a:gs pos="100000">
                <a:srgbClr val="027BAC"/>
              </a:gs>
            </a:gsLst>
            <a:lin ang="1920016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383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7353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g60ae9f23f0_1_1729"/>
          <p:cNvPicPr preferRelativeResize="0"/>
          <p:nvPr/>
        </p:nvPicPr>
        <p:blipFill rotWithShape="1">
          <a:blip r:embed="rId20">
            <a:alphaModFix/>
          </a:blip>
          <a:srcRect l="3614"/>
          <a:stretch/>
        </p:blipFill>
        <p:spPr>
          <a:xfrm>
            <a:off x="0" y="2669685"/>
            <a:ext cx="4037013" cy="418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g60ae9f23f0_1_1729"/>
          <p:cNvPicPr preferRelativeResize="0"/>
          <p:nvPr/>
        </p:nvPicPr>
        <p:blipFill rotWithShape="1">
          <a:blip r:embed="rId21">
            <a:alphaModFix/>
          </a:blip>
          <a:srcRect l="35641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g60ae9f23f0_1_172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2" name="Google Shape;832;g60ae9f23f0_1_1729"/>
          <p:cNvPicPr preferRelativeResize="0"/>
          <p:nvPr/>
        </p:nvPicPr>
        <p:blipFill rotWithShape="1">
          <a:blip r:embed="rId22">
            <a:alphaModFix/>
          </a:blip>
          <a:srcRect t="28815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g60ae9f23f0_1_1729"/>
          <p:cNvPicPr preferRelativeResize="0"/>
          <p:nvPr/>
        </p:nvPicPr>
        <p:blipFill rotWithShape="1">
          <a:blip r:embed="rId23">
            <a:alphaModFix/>
          </a:blip>
          <a:srcRect b="23318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g60ae9f23f0_1_17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g60ae9f23f0_1_172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6" name="Google Shape;836;g60ae9f23f0_1_172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7" name="Google Shape;837;g60ae9f23f0_1_1729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8" name="Google Shape;838;g60ae9f23f0_1_172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9" name="Google Shape;839;g60ae9f23f0_1_17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30102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g60ae9f23f0_1_1547"/>
          <p:cNvSpPr txBox="1">
            <a:spLocks noGrp="1"/>
          </p:cNvSpPr>
          <p:nvPr>
            <p:ph type="body" idx="1"/>
          </p:nvPr>
        </p:nvSpPr>
        <p:spPr>
          <a:xfrm>
            <a:off x="1191700" y="2823500"/>
            <a:ext cx="10576800" cy="17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en-US" sz="4400"/>
              <a:t>Session 2B</a:t>
            </a:r>
            <a:endParaRPr/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en-US" sz="4400"/>
              <a:t>Engaging the Business Community: Strategies from the Field</a:t>
            </a:r>
            <a:endParaRPr sz="4400"/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endParaRPr/>
          </a:p>
        </p:txBody>
      </p:sp>
      <p:pic>
        <p:nvPicPr>
          <p:cNvPr id="2321" name="Google Shape;2321;g60ae9f23f0_1_154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791" b="5791"/>
          <a:stretch/>
        </p:blipFill>
        <p:spPr>
          <a:xfrm>
            <a:off x="0" y="4872934"/>
            <a:ext cx="3024300" cy="19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2" name="Google Shape;2322;g60ae9f23f0_1_154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1889" r="11896"/>
          <a:stretch/>
        </p:blipFill>
        <p:spPr>
          <a:xfrm>
            <a:off x="3048000" y="4872934"/>
            <a:ext cx="3024300" cy="19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3" name="Google Shape;2323;g60ae9f23f0_1_154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11954" r="11954"/>
          <a:stretch/>
        </p:blipFill>
        <p:spPr>
          <a:xfrm>
            <a:off x="6096000" y="4872934"/>
            <a:ext cx="3024300" cy="19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4" name="Google Shape;2324;g60ae9f23f0_1_1547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l="11889" r="11896"/>
          <a:stretch/>
        </p:blipFill>
        <p:spPr>
          <a:xfrm>
            <a:off x="9144000" y="4872934"/>
            <a:ext cx="3024300" cy="19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Google Shape;2380;g60ae9f23f0_1_167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Inside the Scan</a:t>
            </a:r>
            <a:endParaRPr b="1"/>
          </a:p>
        </p:txBody>
      </p:sp>
      <p:sp>
        <p:nvSpPr>
          <p:cNvPr id="2381" name="Google Shape;2381;g60ae9f23f0_1_1678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2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/>
              <a:t>Why we need a scan and where are our sources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/>
              <a:t>State environment conditions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/>
              <a:t>Talent/workforce/skills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/>
              <a:t>Economic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/>
              <a:t>Culture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/>
              <a:t>Education</a:t>
            </a:r>
            <a:endParaRPr/>
          </a:p>
          <a:p>
            <a:pPr marL="742950" lvl="1" indent="-204469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b="1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/>
          </a:p>
        </p:txBody>
      </p:sp>
      <p:sp>
        <p:nvSpPr>
          <p:cNvPr id="2382" name="Google Shape;2382;g60ae9f23f0_1_1678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200" cy="4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/>
              <a:t>What are the leading, emerging and declining sectors in your state?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/>
              <a:t>What are the links to afterschool and your Network?</a:t>
            </a:r>
            <a:endParaRPr sz="240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60ae9f23f0_1_168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Environmental Scan—Lessons Learned</a:t>
            </a:r>
            <a:endParaRPr b="1"/>
          </a:p>
        </p:txBody>
      </p:sp>
      <p:sp>
        <p:nvSpPr>
          <p:cNvPr id="2388" name="Google Shape;2388;g60ae9f23f0_1_168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The Lingo– employability skills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What are ACTUALLY the leading, emerging, and declining sectors in your state?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Who the big players are in our state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60ae9f23f0_1_168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Value Proposition </a:t>
            </a:r>
            <a:endParaRPr b="1"/>
          </a:p>
        </p:txBody>
      </p:sp>
      <p:sp>
        <p:nvSpPr>
          <p:cNvPr id="2394" name="Google Shape;2394;g60ae9f23f0_1_168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Background on the Network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Defines why businesses should work with – written in their language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Hits the most important points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Customizable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Next steps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 leave-behind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60ae9f23f0_1_169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/>
          </a:p>
        </p:txBody>
      </p:sp>
      <p:sp>
        <p:nvSpPr>
          <p:cNvPr id="2400" name="Google Shape;2400;g60ae9f23f0_1_169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2401" name="Google Shape;2401;g60ae9f23f0_1_16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771" y="0"/>
            <a:ext cx="53408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2" name="Google Shape;2402;g60ae9f23f0_1_16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6923" y="1"/>
            <a:ext cx="5301188" cy="6901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60ae9f23f0_1_170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How We Used It</a:t>
            </a:r>
            <a:endParaRPr b="1"/>
          </a:p>
        </p:txBody>
      </p:sp>
      <p:sp>
        <p:nvSpPr>
          <p:cNvPr id="2408" name="Google Shape;2408;g60ae9f23f0_1_170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Apple meeting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Business engagement event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Chambers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Other businesses</a:t>
            </a:r>
            <a:endParaRPr/>
          </a:p>
        </p:txBody>
      </p:sp>
      <p:pic>
        <p:nvPicPr>
          <p:cNvPr id="2409" name="Google Shape;2409;g60ae9f23f0_1_1701" descr="Ap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007" y="221907"/>
            <a:ext cx="2295064" cy="2837792"/>
          </a:xfrm>
          <a:prstGeom prst="rect">
            <a:avLst/>
          </a:prstGeom>
          <a:noFill/>
          <a:ln>
            <a:noFill/>
          </a:ln>
        </p:spPr>
      </p:pic>
      <p:sp>
        <p:nvSpPr>
          <p:cNvPr id="2410" name="Google Shape;2410;g60ae9f23f0_1_1701" descr="Image result for 187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1" name="Google Shape;2411;g60ae9f23f0_1_1701" descr="Image result for 18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3048" y="1261241"/>
            <a:ext cx="4085759" cy="205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2" name="Google Shape;2412;g60ae9f23f0_1_1701" descr="Image result for effingham chamber of commer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7832" y="4025399"/>
            <a:ext cx="2857500" cy="125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3" name="Google Shape;2413;g60ae9f23f0_1_1701" descr="Image result for schneider electric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3552" y="4303986"/>
            <a:ext cx="4595254" cy="1385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60ae9f23f0_1_17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Who Was Involved</a:t>
            </a:r>
            <a:endParaRPr b="1"/>
          </a:p>
        </p:txBody>
      </p:sp>
      <p:sp>
        <p:nvSpPr>
          <p:cNvPr id="2419" name="Google Shape;2419;g60ae9f23f0_1_171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Higher Ed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Business Owners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Retired State Agency Leaders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Providers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Career Readiness Curriculum Specialists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ATAC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g60ae9f23f0_1_17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Lessons Learned</a:t>
            </a:r>
            <a:endParaRPr b="1"/>
          </a:p>
        </p:txBody>
      </p:sp>
      <p:sp>
        <p:nvSpPr>
          <p:cNvPr id="2425" name="Google Shape;2425;g60ae9f23f0_1_171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We’re continuing to learn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Concrete activities to continue engagement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Listen!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Keep following up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People are excited about afterschool!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1" name="Google Shape;2431;g60ae9f23f0_1_1721" descr="abstract design"/>
          <p:cNvPicPr preferRelativeResize="0"/>
          <p:nvPr/>
        </p:nvPicPr>
        <p:blipFill rotWithShape="1">
          <a:blip r:embed="rId4">
            <a:alphaModFix amt="25000"/>
          </a:blip>
          <a:srcRect t="18310" r="6820" b="2869"/>
          <a:stretch/>
        </p:blipFill>
        <p:spPr>
          <a:xfrm flipH="1">
            <a:off x="18" y="10"/>
            <a:ext cx="1219198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32" name="Google Shape;2432;g60ae9f23f0_1_1721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2433" name="Google Shape;2433;g60ae9f23f0_1_17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9" name="Google Shape;2439;g60ae9f23f0_1_16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325" y="747050"/>
            <a:ext cx="10839350" cy="593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5" name="Google Shape;2445;g60ae9f23f0_1_16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125" y="167700"/>
            <a:ext cx="9116226" cy="652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g60ae9f23f0_1_1555"/>
          <p:cNvSpPr txBox="1">
            <a:spLocks noGrp="1"/>
          </p:cNvSpPr>
          <p:nvPr>
            <p:ph type="ctrTitle"/>
          </p:nvPr>
        </p:nvSpPr>
        <p:spPr>
          <a:xfrm>
            <a:off x="1203452" y="230918"/>
            <a:ext cx="106548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383BC"/>
              </a:buClr>
              <a:buSzPts val="2600"/>
              <a:buFont typeface="Calibri"/>
              <a:buNone/>
            </a:pPr>
            <a:r>
              <a:rPr lang="en-US" sz="4800"/>
              <a:t>Speakers</a:t>
            </a:r>
            <a:endParaRPr sz="4800"/>
          </a:p>
        </p:txBody>
      </p:sp>
      <p:sp>
        <p:nvSpPr>
          <p:cNvPr id="2330" name="Google Shape;2330;g60ae9f23f0_1_1555"/>
          <p:cNvSpPr txBox="1">
            <a:spLocks noGrp="1"/>
          </p:cNvSpPr>
          <p:nvPr>
            <p:ph type="body" idx="1"/>
          </p:nvPr>
        </p:nvSpPr>
        <p:spPr>
          <a:xfrm>
            <a:off x="727667" y="1499510"/>
            <a:ext cx="111303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Moderator: Tessie Topol, Consultant, Topol Consulting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Alysia Bell, Vice President Business Education Coalition, L.A. Area Chamber and the Association of Chamber of Commerce Executives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Susan Stanton, Network Lead, Afterschool for Children and Teens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Michelle Sullivan, Director, Wyoming Afterschool Alliance</a:t>
            </a:r>
            <a:endParaRPr/>
          </a:p>
          <a:p>
            <a:pPr marL="3429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3429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85000"/>
              </a:lnSpc>
              <a:spcBef>
                <a:spcPts val="1176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342900" lvl="0" indent="-177800" algn="l" rtl="0">
              <a:lnSpc>
                <a:spcPct val="85000"/>
              </a:lnSpc>
              <a:spcBef>
                <a:spcPts val="1176"/>
              </a:spcBef>
              <a:spcAft>
                <a:spcPts val="0"/>
              </a:spcAft>
              <a:buClr>
                <a:srgbClr val="0383BC"/>
              </a:buClr>
              <a:buSzPts val="2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1" name="Google Shape;2451;g60ae9f23f0_1_16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825" y="152400"/>
            <a:ext cx="10856792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" name="Google Shape;2457;g60ae9f23f0_1_1644"/>
          <p:cNvPicPr preferRelativeResize="0"/>
          <p:nvPr/>
        </p:nvPicPr>
        <p:blipFill rotWithShape="1">
          <a:blip r:embed="rId3">
            <a:alphaModFix/>
          </a:blip>
          <a:srcRect b="3938"/>
          <a:stretch/>
        </p:blipFill>
        <p:spPr>
          <a:xfrm>
            <a:off x="1810875" y="143525"/>
            <a:ext cx="8857124" cy="65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3" name="Google Shape;2463;g60ae9f23f0_1_16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63" y="1182775"/>
            <a:ext cx="11343875" cy="551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9" name="Google Shape;2469;g60ae9f23f0_1_1658"/>
          <p:cNvPicPr preferRelativeResize="0"/>
          <p:nvPr/>
        </p:nvPicPr>
        <p:blipFill rotWithShape="1">
          <a:blip r:embed="rId3">
            <a:alphaModFix/>
          </a:blip>
          <a:srcRect b="54902"/>
          <a:stretch/>
        </p:blipFill>
        <p:spPr>
          <a:xfrm>
            <a:off x="617925" y="1048850"/>
            <a:ext cx="10956150" cy="42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g60ae9f23f0_1_1565"/>
          <p:cNvSpPr txBox="1">
            <a:spLocks noGrp="1"/>
          </p:cNvSpPr>
          <p:nvPr>
            <p:ph type="ctrTitle"/>
          </p:nvPr>
        </p:nvSpPr>
        <p:spPr>
          <a:xfrm>
            <a:off x="1203452" y="230918"/>
            <a:ext cx="106548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383BC"/>
              </a:buClr>
              <a:buSzPts val="2600"/>
              <a:buFont typeface="Calibri"/>
              <a:buNone/>
            </a:pPr>
            <a:r>
              <a:rPr lang="en-US" sz="4800"/>
              <a:t>Contact Information</a:t>
            </a:r>
            <a:endParaRPr sz="4800"/>
          </a:p>
        </p:txBody>
      </p:sp>
      <p:sp>
        <p:nvSpPr>
          <p:cNvPr id="2475" name="Google Shape;2475;g60ae9f23f0_1_1565"/>
          <p:cNvSpPr txBox="1">
            <a:spLocks noGrp="1"/>
          </p:cNvSpPr>
          <p:nvPr>
            <p:ph type="body" idx="1"/>
          </p:nvPr>
        </p:nvSpPr>
        <p:spPr>
          <a:xfrm>
            <a:off x="727667" y="1499510"/>
            <a:ext cx="111303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Tessie Topol - tessie@topolconsulting.com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Alysia Bell - abell@lachamber.com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Susan Stanton - StantonS@metrofamily.org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Michelle Sullivan - michelle@wycf.org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85000"/>
              </a:lnSpc>
              <a:spcBef>
                <a:spcPts val="1176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342900" lvl="0" indent="-177800" algn="l" rtl="0">
              <a:lnSpc>
                <a:spcPct val="85000"/>
              </a:lnSpc>
              <a:spcBef>
                <a:spcPts val="1176"/>
              </a:spcBef>
              <a:spcAft>
                <a:spcPts val="0"/>
              </a:spcAft>
              <a:buClr>
                <a:srgbClr val="0383BC"/>
              </a:buClr>
              <a:buSzPts val="2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6" name="Google Shape;2336;g60ae9f23f0_1_18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883" y="0"/>
            <a:ext cx="94822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2" name="Google Shape;2342;g60ae9f23f0_1_18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00" y="665775"/>
            <a:ext cx="10714749" cy="598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8" name="Google Shape;2348;g60ae9f23f0_1_18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325" y="230100"/>
            <a:ext cx="9916677" cy="655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4" name="Google Shape;2354;g60ae9f23f0_1_18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50" y="687275"/>
            <a:ext cx="10761648" cy="602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" name="Google Shape;2360;g60ae9f23f0_1_16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213" y="540425"/>
            <a:ext cx="10842727" cy="61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6" name="Google Shape;2366;g60ae9f23f0_1_1665" descr="chain links"/>
          <p:cNvPicPr preferRelativeResize="0"/>
          <p:nvPr/>
        </p:nvPicPr>
        <p:blipFill rotWithShape="1">
          <a:blip r:embed="rId4">
            <a:alphaModFix amt="25000"/>
          </a:blip>
          <a:srcRect t="23389" r="9090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367" name="Google Shape;2367;g60ae9f23f0_1_1665"/>
          <p:cNvSpPr txBox="1">
            <a:spLocks noGrp="1"/>
          </p:cNvSpPr>
          <p:nvPr>
            <p:ph type="ctrTitle"/>
          </p:nvPr>
        </p:nvSpPr>
        <p:spPr>
          <a:xfrm>
            <a:off x="1092325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80"/>
              <a:buFont typeface="Century Gothic"/>
              <a:buNone/>
            </a:pPr>
            <a:r>
              <a:rPr lang="en-US" sz="6480" b="1">
                <a:solidFill>
                  <a:schemeClr val="lt1"/>
                </a:solidFill>
              </a:rPr>
              <a:t>State Business Environmental Scan and Customizable Value</a:t>
            </a:r>
            <a:endParaRPr sz="6480" b="1">
              <a:solidFill>
                <a:schemeClr val="lt1"/>
              </a:solidFill>
            </a:endParaRPr>
          </a:p>
        </p:txBody>
      </p:sp>
      <p:sp>
        <p:nvSpPr>
          <p:cNvPr id="2368" name="Google Shape;2368;g60ae9f23f0_1_1665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SUSAN STANTON, NETWORK LEAD, ACT NOW-IL</a:t>
            </a:r>
            <a:endParaRPr/>
          </a:p>
        </p:txBody>
      </p:sp>
      <p:sp>
        <p:nvSpPr>
          <p:cNvPr id="2369" name="Google Shape;2369;g60ae9f23f0_1_166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60ae9f23f0_1_167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Where We Started: Environmental Scan</a:t>
            </a:r>
            <a:endParaRPr/>
          </a:p>
        </p:txBody>
      </p:sp>
      <p:sp>
        <p:nvSpPr>
          <p:cNvPr id="2375" name="Google Shape;2375;g60ae9f23f0_1_167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Sources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Forbes</a:t>
            </a:r>
            <a:endParaRPr sz="220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IDES (IL Department of Employment Security)</a:t>
            </a:r>
            <a:endParaRPr sz="220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Vital Signs</a:t>
            </a:r>
            <a:endParaRPr sz="220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US Chamber Foundation</a:t>
            </a:r>
            <a:endParaRPr sz="220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Governor’s Office</a:t>
            </a:r>
            <a:endParaRPr sz="220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IL DCEO (Dept. of Commerce and Economic Opportunity)</a:t>
            </a:r>
            <a:endParaRPr sz="220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Commission of Government Forecasting and Accountability</a:t>
            </a:r>
            <a:endParaRPr sz="220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Illinois Center for Specialized Professional Support</a:t>
            </a:r>
            <a:endParaRPr sz="220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332</Words>
  <Application>Microsoft Office PowerPoint</Application>
  <PresentationFormat>Widescreen</PresentationFormat>
  <Paragraphs>80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Garamond</vt:lpstr>
      <vt:lpstr>Noto Sans Symbols</vt:lpstr>
      <vt:lpstr>Open Sans</vt:lpstr>
      <vt:lpstr>COVER</vt:lpstr>
      <vt:lpstr>Content</vt:lpstr>
      <vt:lpstr>Ion</vt:lpstr>
      <vt:lpstr>PowerPoint Presentation</vt:lpstr>
      <vt:lpstr>Speakers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Business Environmental Scan and Customizable Value</vt:lpstr>
      <vt:lpstr>Where We Started: Environmental Scan</vt:lpstr>
      <vt:lpstr>Inside the Scan</vt:lpstr>
      <vt:lpstr>Environmental Scan—Lessons Learned</vt:lpstr>
      <vt:lpstr>Value Proposition </vt:lpstr>
      <vt:lpstr>PowerPoint Presentation</vt:lpstr>
      <vt:lpstr>How We Used It</vt:lpstr>
      <vt:lpstr>Who Was Involved</vt:lpstr>
      <vt:lpstr>Lessons Learned</vt:lpstr>
      <vt:lpstr>Thank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Hanno</dc:creator>
  <cp:lastModifiedBy>Amanda Hanno</cp:lastModifiedBy>
  <cp:revision>1</cp:revision>
  <dcterms:created xsi:type="dcterms:W3CDTF">2019-09-18T19:53:35Z</dcterms:created>
  <dcterms:modified xsi:type="dcterms:W3CDTF">2019-09-18T19:55:07Z</dcterms:modified>
</cp:coreProperties>
</file>